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238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2600" y="3541171"/>
            <a:ext cx="7858875" cy="40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600" y="4275838"/>
            <a:ext cx="7916030" cy="40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2126" y="5010505"/>
            <a:ext cx="7811245" cy="40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8280920" cy="6533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9712" y="3140968"/>
            <a:ext cx="424847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1662" y="3761276"/>
            <a:ext cx="4736335" cy="66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3611" y="4381584"/>
            <a:ext cx="2500298" cy="67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7167" y="5001890"/>
            <a:ext cx="7975313" cy="1595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8440" y="5630255"/>
            <a:ext cx="652516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859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92896"/>
            <a:ext cx="7078063" cy="714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573016"/>
            <a:ext cx="4715533" cy="63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3"/>
            <a:ext cx="7920880" cy="6217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3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6540" y="1908979"/>
            <a:ext cx="266725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3100" y="1899450"/>
            <a:ext cx="257199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4643" y="2299647"/>
            <a:ext cx="180992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3100" y="2299647"/>
            <a:ext cx="247673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36066" y="2699844"/>
            <a:ext cx="247673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03100" y="2699844"/>
            <a:ext cx="257199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73861" y="3290611"/>
            <a:ext cx="257199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40895" y="3290611"/>
            <a:ext cx="247673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02438" y="3690808"/>
            <a:ext cx="180992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40895" y="3681279"/>
            <a:ext cx="247673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02438" y="4081476"/>
            <a:ext cx="180992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69472" y="4081476"/>
            <a:ext cx="180992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4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1148" y="1767515"/>
            <a:ext cx="238147" cy="28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97433" y="3037508"/>
            <a:ext cx="238147" cy="28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3608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62060" y="2562398"/>
            <a:ext cx="285777" cy="305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861048"/>
            <a:ext cx="8640000" cy="2559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143041" y="4138037"/>
            <a:ext cx="352458" cy="30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8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0321" y="3095227"/>
            <a:ext cx="276251" cy="30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074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9755" y="3345388"/>
            <a:ext cx="7858875" cy="40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281" y="4079867"/>
            <a:ext cx="7849349" cy="391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9755" y="4814347"/>
            <a:ext cx="7811245" cy="40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137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1652" y="3433518"/>
            <a:ext cx="7887453" cy="4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1652" y="4167442"/>
            <a:ext cx="7887453" cy="4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1652" y="4901365"/>
            <a:ext cx="6325203" cy="4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2022-11-26T19:31:48Z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