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49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5043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134"/>
            <a:ext cx="5220198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04176"/>
            <a:ext cx="3019713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4379" y="2747328"/>
            <a:ext cx="257199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2975990"/>
            <a:ext cx="3162601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5889" y="3052211"/>
            <a:ext cx="295303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5889" y="3137959"/>
            <a:ext cx="295303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9296" y="2975990"/>
            <a:ext cx="1314575" cy="31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64379" y="3204652"/>
            <a:ext cx="257199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1060" y="3919221"/>
            <a:ext cx="1124057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4586153"/>
            <a:ext cx="2800617" cy="38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02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708920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573016"/>
            <a:ext cx="4439270" cy="78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22019" y="4815313"/>
            <a:ext cx="2133803" cy="40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5558565"/>
            <a:ext cx="2143329" cy="40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2816700"/>
            <a:ext cx="257199" cy="30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5030516"/>
            <a:ext cx="476295" cy="30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43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8124" y="3166815"/>
            <a:ext cx="4267607" cy="40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6834" y="3948771"/>
            <a:ext cx="819228" cy="30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4166" y="3948771"/>
            <a:ext cx="1105005" cy="30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5930" y="4692584"/>
            <a:ext cx="1105005" cy="2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8124" y="5379180"/>
            <a:ext cx="4038985" cy="40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518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8601" y="1347218"/>
            <a:ext cx="476295" cy="295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547631"/>
            <a:ext cx="4029459" cy="37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2527" y="1538088"/>
            <a:ext cx="2391003" cy="40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7179" y="1814849"/>
            <a:ext cx="447717" cy="295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540156"/>
            <a:ext cx="6115633" cy="60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7179" y="3007787"/>
            <a:ext cx="447717" cy="30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4754" y="3752181"/>
            <a:ext cx="2591047" cy="31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448856"/>
            <a:ext cx="4705799" cy="40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188"/>
            <a:ext cx="7493280" cy="4182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743" y="3139452"/>
            <a:ext cx="768329" cy="26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3803" y="3139452"/>
            <a:ext cx="760068" cy="26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882" y="3751185"/>
            <a:ext cx="578312" cy="25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6419" y="3751185"/>
            <a:ext cx="545266" cy="25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128" y="4164603"/>
            <a:ext cx="7493280" cy="2563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683653" y="4305165"/>
            <a:ext cx="768329" cy="264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410330" y="4305165"/>
            <a:ext cx="594836" cy="264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782793" y="4917027"/>
            <a:ext cx="528743" cy="25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352499" y="4917027"/>
            <a:ext cx="743544" cy="25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782793" y="5520620"/>
            <a:ext cx="578312" cy="264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6418591" y="5520620"/>
            <a:ext cx="537005" cy="25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4708438" y="6132481"/>
            <a:ext cx="735282" cy="264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6352499" y="6132481"/>
            <a:ext cx="735282" cy="25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3439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8873" y="2217194"/>
            <a:ext cx="4791532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2346" y="2217194"/>
            <a:ext cx="2400529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7109" y="2931803"/>
            <a:ext cx="1066901" cy="39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429000"/>
            <a:ext cx="8640000" cy="3295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37450" y="5043083"/>
            <a:ext cx="7363528" cy="39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666160" y="5749841"/>
            <a:ext cx="4010407" cy="39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