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9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014179"/>
            <a:ext cx="6496670" cy="400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4340096"/>
            <a:ext cx="6496670" cy="390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6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998935"/>
            <a:ext cx="7354002" cy="76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8160" y="4201850"/>
            <a:ext cx="5267828" cy="400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413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772816"/>
            <a:ext cx="2152950" cy="790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780928"/>
            <a:ext cx="3620005" cy="6763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467" y="3623169"/>
            <a:ext cx="6220693" cy="704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4033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8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7863" y="1251672"/>
            <a:ext cx="457243" cy="40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7532" y="2090962"/>
            <a:ext cx="647761" cy="30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7929" y="2090962"/>
            <a:ext cx="180992" cy="295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87863" y="3645556"/>
            <a:ext cx="457243" cy="40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17102" y="4484846"/>
            <a:ext cx="180992" cy="295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88877" y="4475308"/>
            <a:ext cx="247673" cy="30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530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85897" y="1847432"/>
            <a:ext cx="247673" cy="295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8377" y="2657916"/>
            <a:ext cx="1076427" cy="295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4695" y="5060761"/>
            <a:ext cx="257199" cy="305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2732" y="5852175"/>
            <a:ext cx="438191" cy="295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1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23928" y="3284984"/>
            <a:ext cx="4536504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1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88024" y="2348880"/>
            <a:ext cx="2088232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9" y="188640"/>
            <a:ext cx="6984776" cy="5251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6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253"/>
          <a:stretch/>
        </p:blipFill>
        <p:spPr>
          <a:xfrm>
            <a:off x="323528" y="5229200"/>
            <a:ext cx="8640000" cy="1455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85424" y="5372375"/>
            <a:ext cx="7249217" cy="391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942712" y="6174160"/>
            <a:ext cx="1390782" cy="362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780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39994" y="4224220"/>
            <a:ext cx="3140208" cy="2060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2638" y="5562935"/>
            <a:ext cx="1125901" cy="722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2022-11-26T19:14:25Z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