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88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2126" y="3816878"/>
            <a:ext cx="4572436" cy="30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736" y="4522693"/>
            <a:ext cx="180992" cy="2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2126" y="4713454"/>
            <a:ext cx="5639338" cy="40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5974" y="4990058"/>
            <a:ext cx="1514619" cy="2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652" y="5638645"/>
            <a:ext cx="6125159" cy="40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8640000" cy="4062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917" y="3429000"/>
            <a:ext cx="4011123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932" y="3429001"/>
            <a:ext cx="800176" cy="52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755576" y="3356992"/>
            <a:ext cx="4011123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94404"/>
            <a:ext cx="3343594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2052" y="1232539"/>
            <a:ext cx="4162822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479" y="1928502"/>
            <a:ext cx="171466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157312"/>
            <a:ext cx="628710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761" y="2119177"/>
            <a:ext cx="5324983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813" y="2395655"/>
            <a:ext cx="1066901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053483"/>
            <a:ext cx="3000661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739912"/>
            <a:ext cx="7858875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747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974272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982384"/>
            <a:ext cx="3620005" cy="6763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918488"/>
            <a:ext cx="4382112" cy="59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70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76050" y="3866324"/>
            <a:ext cx="1924233" cy="30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6424" y="4676668"/>
            <a:ext cx="1619404" cy="39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6413" y="5515613"/>
            <a:ext cx="1409834" cy="39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04048" y="3501008"/>
            <a:ext cx="3096344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355976" y="2924944"/>
            <a:ext cx="79208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7609" y="2024901"/>
            <a:ext cx="1495567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3353" y="2788457"/>
            <a:ext cx="676339" cy="29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25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1016858"/>
            <a:ext cx="2943506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432" y="1016858"/>
            <a:ext cx="2914928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0450" y="1779592"/>
            <a:ext cx="171466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2008412"/>
            <a:ext cx="2562469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1056" y="2084685"/>
            <a:ext cx="304829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3989" y="1979809"/>
            <a:ext cx="1209790" cy="40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7517" y="2246766"/>
            <a:ext cx="885909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80450" y="3028569"/>
            <a:ext cx="171466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3416" y="3257389"/>
            <a:ext cx="2219536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71056" y="3333663"/>
            <a:ext cx="304829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71056" y="3219252"/>
            <a:ext cx="1552723" cy="40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37517" y="3495744"/>
            <a:ext cx="885909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842346" y="4248944"/>
            <a:ext cx="3095920" cy="204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375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44" y="1313504"/>
            <a:ext cx="3528424" cy="182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635896" y="2708920"/>
            <a:ext cx="899616" cy="170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499992" y="3356992"/>
            <a:ext cx="3240328" cy="10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691680" y="3789040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