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4194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6538" y="581180"/>
            <a:ext cx="250632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388" y="776276"/>
            <a:ext cx="6769395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4767" y="804147"/>
            <a:ext cx="77046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9913" y="776276"/>
            <a:ext cx="1698733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209" y="1036405"/>
            <a:ext cx="863290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3291" y="1696018"/>
            <a:ext cx="250632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389" y="1881825"/>
            <a:ext cx="3481010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6962" y="2141954"/>
            <a:ext cx="863290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1139" y="2801567"/>
            <a:ext cx="16708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389" y="3015244"/>
            <a:ext cx="826159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6962" y="2987373"/>
            <a:ext cx="4994089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4810" y="3247502"/>
            <a:ext cx="835442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21139" y="3907115"/>
            <a:ext cx="16708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4389" y="4130083"/>
            <a:ext cx="826159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6962" y="4092922"/>
            <a:ext cx="4994089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14810" y="4362341"/>
            <a:ext cx="835442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4389" y="4975502"/>
            <a:ext cx="5059068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4389" y="5616534"/>
            <a:ext cx="7713919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6"/>
            <a:ext cx="3620005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47" y="3839193"/>
            <a:ext cx="4496427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1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445" y="2343849"/>
            <a:ext cx="2686306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3691" y="2343849"/>
            <a:ext cx="4439073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80928"/>
            <a:ext cx="8640000" cy="389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46999" y="3687473"/>
            <a:ext cx="676339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37694" y="5090232"/>
            <a:ext cx="171466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13548" y="5309711"/>
            <a:ext cx="1028798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889976" y="5281083"/>
            <a:ext cx="5782227" cy="40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880450" y="5557818"/>
            <a:ext cx="1105005" cy="29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823074" y="6206713"/>
            <a:ext cx="5725071" cy="40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4158" y="3893528"/>
            <a:ext cx="171466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4131962"/>
            <a:ext cx="4341458" cy="109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0542" y="4093813"/>
            <a:ext cx="5210672" cy="39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448" y="4360860"/>
            <a:ext cx="1466990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5018939"/>
            <a:ext cx="3200705" cy="41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02571" y="5028477"/>
            <a:ext cx="2019492" cy="39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03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6204" y="3447707"/>
            <a:ext cx="3315016" cy="39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644" y="4143609"/>
            <a:ext cx="6992017" cy="400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16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1262330"/>
            <a:ext cx="4181874" cy="314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24" y="1938748"/>
            <a:ext cx="4915369" cy="247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7717" y="2605639"/>
            <a:ext cx="171466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24" y="2843815"/>
            <a:ext cx="1047850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2679" y="2796179"/>
            <a:ext cx="5010628" cy="4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0903" y="3072463"/>
            <a:ext cx="1524145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424" y="3691719"/>
            <a:ext cx="7916030" cy="4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424" y="3929894"/>
            <a:ext cx="609658" cy="15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43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05064"/>
            <a:ext cx="8640000" cy="238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88617" y="4186667"/>
            <a:ext cx="171466" cy="29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5464" y="4416061"/>
            <a:ext cx="638235" cy="29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331329" y="4377829"/>
            <a:ext cx="6582403" cy="40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331329" y="4655013"/>
            <a:ext cx="1514619" cy="29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45464" y="5285846"/>
            <a:ext cx="4267607" cy="39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45464" y="5945353"/>
            <a:ext cx="4696273" cy="40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