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350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02923" y="3728563"/>
            <a:ext cx="381036" cy="57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9925" y="3709509"/>
            <a:ext cx="7373054" cy="400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83783" y="4519321"/>
            <a:ext cx="381036" cy="47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68635" y="4490740"/>
            <a:ext cx="6734818" cy="400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68635" y="5281498"/>
            <a:ext cx="1390782" cy="390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266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82945" y="2891725"/>
            <a:ext cx="257199" cy="305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12060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2006214"/>
            <a:ext cx="2152950" cy="79068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3086334"/>
            <a:ext cx="4867954" cy="6477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9513" y="3914285"/>
            <a:ext cx="3772426" cy="666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138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441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36286" y="2023865"/>
            <a:ext cx="685865" cy="2955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83342" y="2729381"/>
            <a:ext cx="3410275" cy="400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02923" y="3482567"/>
            <a:ext cx="1714663" cy="400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83078" y="4226218"/>
            <a:ext cx="866857" cy="400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36110" y="4149080"/>
            <a:ext cx="447717" cy="458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816352" y="4969870"/>
            <a:ext cx="1686085" cy="400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816352" y="5437036"/>
            <a:ext cx="1667034" cy="400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68546" y="6180688"/>
            <a:ext cx="1695611" cy="400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473861" y="6180688"/>
            <a:ext cx="1667034" cy="400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450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516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83386" y="2006563"/>
            <a:ext cx="447717" cy="343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02438" y="3515812"/>
            <a:ext cx="428665" cy="305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260648"/>
            <a:ext cx="8640000" cy="42346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56525" y="2769024"/>
            <a:ext cx="6658610" cy="619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90814" y="3236365"/>
            <a:ext cx="447717" cy="391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85235" y="3970756"/>
            <a:ext cx="1447938" cy="410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4350230"/>
            <a:ext cx="8640000" cy="22197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1332457" y="5312434"/>
            <a:ext cx="7392105" cy="390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1389612" y="5541076"/>
            <a:ext cx="562028" cy="152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1970693" y="6093629"/>
            <a:ext cx="2257640" cy="400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048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150200" y="5230952"/>
            <a:ext cx="628710" cy="276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02835" y="5230952"/>
            <a:ext cx="619184" cy="276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55470" y="5230952"/>
            <a:ext cx="619184" cy="276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08105" y="5230952"/>
            <a:ext cx="619184" cy="276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8680"/>
            <a:ext cx="833077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19672" y="2204864"/>
            <a:ext cx="3960441" cy="3528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8</cp:revision>
  <dcterms:created xsi:type="dcterms:W3CDTF">2022-11-08T02:00:37Z</dcterms:created>
  <dcterms:modified xsi:type="dcterms:W3CDTF">2022-11-26T19:03:58Z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