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5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8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4346" y="1203850"/>
            <a:ext cx="171466" cy="29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432497"/>
            <a:ext cx="2391003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1432497"/>
            <a:ext cx="3038765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5768" y="1670671"/>
            <a:ext cx="257199" cy="29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385192"/>
            <a:ext cx="2591047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2185" y="3090187"/>
            <a:ext cx="180992" cy="29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290253"/>
            <a:ext cx="4639117" cy="39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83607" y="3318833"/>
            <a:ext cx="1162160" cy="54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37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98" y="1556941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55" y="2822545"/>
            <a:ext cx="6268325" cy="7811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06" y="3861197"/>
            <a:ext cx="5687219" cy="64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034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65172" y="3163949"/>
            <a:ext cx="239178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4258" y="3163949"/>
            <a:ext cx="451780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0468" y="4147580"/>
            <a:ext cx="637808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4715" y="4147580"/>
            <a:ext cx="434063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0272" y="5654041"/>
            <a:ext cx="432048" cy="79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904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3658" y="2878720"/>
            <a:ext cx="257199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0174" y="2878720"/>
            <a:ext cx="257199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1101" y="5216534"/>
            <a:ext cx="1743241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79"/>
            <a:ext cx="8496944" cy="6097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9085" y="4687018"/>
            <a:ext cx="316418" cy="64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5247" y="4687018"/>
            <a:ext cx="316418" cy="64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6630" y="4899695"/>
            <a:ext cx="2320401" cy="66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9712" y="4961725"/>
            <a:ext cx="375014" cy="103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02791" y="4899694"/>
            <a:ext cx="2320401" cy="8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0236" y="5112372"/>
            <a:ext cx="533651" cy="66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45247" y="5112372"/>
            <a:ext cx="316418" cy="66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05480" y="5839018"/>
            <a:ext cx="3398568" cy="83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0235"/>
            <a:ext cx="8466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023" y="3624400"/>
            <a:ext cx="3713568" cy="203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7616" y="3624400"/>
            <a:ext cx="2930807" cy="203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2453178"/>
            <a:ext cx="2948928" cy="292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5116" y="2348880"/>
            <a:ext cx="2957243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358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77072"/>
            <a:ext cx="8640000" cy="2678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009314" y="4286798"/>
            <a:ext cx="695391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933547" y="4286798"/>
            <a:ext cx="685865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65896" y="4477458"/>
            <a:ext cx="2162381" cy="39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028366" y="4525123"/>
            <a:ext cx="1533671" cy="29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952599" y="4525123"/>
            <a:ext cx="1524145" cy="29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133151" y="4753916"/>
            <a:ext cx="457243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047858" y="4753916"/>
            <a:ext cx="466769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465896" y="5421227"/>
            <a:ext cx="6582403" cy="4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465896" y="6126670"/>
            <a:ext cx="3838941" cy="4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03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0318" y="2446874"/>
            <a:ext cx="2114751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3173" y="2446874"/>
            <a:ext cx="4543858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9844" y="3180499"/>
            <a:ext cx="5848908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9844" y="3895068"/>
            <a:ext cx="5848908" cy="342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1740" y="4590582"/>
            <a:ext cx="5887012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1740" y="5305151"/>
            <a:ext cx="2981609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