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howGuides="1">
      <p:cViewPr varScale="1">
        <p:scale>
          <a:sx n="83" d="100"/>
          <a:sy n="83" d="100"/>
        </p:scale>
        <p:origin x="8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810"/>
            <a:ext cx="2857772" cy="581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0487" y="1757116"/>
            <a:ext cx="257199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424695"/>
            <a:ext cx="2048070" cy="820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3596" y="2663117"/>
            <a:ext cx="4391444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607265"/>
            <a:ext cx="6506196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235" y="4312992"/>
            <a:ext cx="2343373" cy="400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137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51487"/>
            <a:ext cx="3562690" cy="40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6837" y="1251487"/>
            <a:ext cx="4096141" cy="40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1956490"/>
            <a:ext cx="5124939" cy="40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140" y="2680547"/>
            <a:ext cx="6344255" cy="40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395077"/>
            <a:ext cx="5258302" cy="40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109607"/>
            <a:ext cx="7744564" cy="39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341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085579"/>
            <a:ext cx="4143953" cy="819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27" y="3406454"/>
            <a:ext cx="6988146" cy="67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07048"/>
            <a:ext cx="5760640" cy="6409842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>
            <a:off x="1561913" y="2996882"/>
            <a:ext cx="1296144" cy="36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3520" y="4779307"/>
            <a:ext cx="1334537" cy="44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7005" y="5756233"/>
            <a:ext cx="1311051" cy="481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3849" y="1916832"/>
            <a:ext cx="100811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088330" y="2929282"/>
            <a:ext cx="126764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3073420" y="5819227"/>
            <a:ext cx="1282555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4642660" y="1916832"/>
            <a:ext cx="100811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4683729" y="3887568"/>
            <a:ext cx="100811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4581262" y="5819227"/>
            <a:ext cx="128688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80728"/>
            <a:ext cx="8640000" cy="457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5498" y="2811118"/>
            <a:ext cx="333406" cy="27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8343" y="5051440"/>
            <a:ext cx="400088" cy="381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4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4224" y="2101088"/>
            <a:ext cx="390562" cy="381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41380" y="4410466"/>
            <a:ext cx="333406" cy="27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8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8028" y="3624478"/>
            <a:ext cx="4782006" cy="829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6242" y="3862725"/>
            <a:ext cx="2552943" cy="400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554" y="4844303"/>
            <a:ext cx="7420683" cy="409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0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2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5228" y="1261343"/>
            <a:ext cx="2324321" cy="820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5283" y="1528585"/>
            <a:ext cx="2162381" cy="305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5228" y="2511655"/>
            <a:ext cx="4010407" cy="811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821" y="3752423"/>
            <a:ext cx="2324321" cy="391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344174"/>
            <a:ext cx="5734597" cy="391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184" y="5060001"/>
            <a:ext cx="2867298" cy="391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5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2022-11-26T18:36:35Z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