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71557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1064" y="3626934"/>
            <a:ext cx="5151811" cy="323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8953" y="4210824"/>
            <a:ext cx="2461508" cy="331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074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8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4754" y="1289879"/>
            <a:ext cx="4572436" cy="40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3805" y="2005378"/>
            <a:ext cx="3295964" cy="40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5228" y="2720878"/>
            <a:ext cx="5115413" cy="40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426837"/>
            <a:ext cx="7411157" cy="400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94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212731"/>
            <a:ext cx="4143953" cy="8192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45037"/>
            <a:ext cx="8424936" cy="53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0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02659" y="4101958"/>
            <a:ext cx="438191" cy="295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6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83695" y="2081235"/>
            <a:ext cx="1085953" cy="305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21137" y="2805938"/>
            <a:ext cx="1095479" cy="305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3442" y="2805938"/>
            <a:ext cx="885909" cy="305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4169" y="4236275"/>
            <a:ext cx="1285997" cy="305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1093" y="4960978"/>
            <a:ext cx="1076427" cy="305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74282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60274" y="1897134"/>
            <a:ext cx="1261242" cy="327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1872" y="1921714"/>
            <a:ext cx="2153939" cy="262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6441" y="2544417"/>
            <a:ext cx="1662546" cy="262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5226" y="3158926"/>
            <a:ext cx="2334117" cy="262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5226" y="3757048"/>
            <a:ext cx="2375066" cy="34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3308" y="4920519"/>
            <a:ext cx="900887" cy="34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72741" y="4732070"/>
            <a:ext cx="1932813" cy="704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79263" y="4953293"/>
            <a:ext cx="2678092" cy="262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86095" y="5748058"/>
            <a:ext cx="2555244" cy="344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182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6051" y="4202873"/>
            <a:ext cx="7344476" cy="400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5577" y="4917404"/>
            <a:ext cx="6572877" cy="390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80728"/>
            <a:ext cx="8640000" cy="3368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5445" y="2975273"/>
            <a:ext cx="6096582" cy="400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4970" y="3691019"/>
            <a:ext cx="6992017" cy="400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63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6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32596"/>
            <a:ext cx="3991356" cy="400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966969"/>
            <a:ext cx="2352899" cy="82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07003" y="2205401"/>
            <a:ext cx="2324321" cy="391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159131"/>
            <a:ext cx="1085953" cy="400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855354"/>
            <a:ext cx="3410275" cy="81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64379" y="3855354"/>
            <a:ext cx="3791312" cy="82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3717" y="5066592"/>
            <a:ext cx="1905181" cy="314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5743740"/>
            <a:ext cx="3000661" cy="400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2022-11-26T18:43:16Z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