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38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35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4280" y="1203990"/>
            <a:ext cx="5763175" cy="410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3805" y="1986085"/>
            <a:ext cx="3905622" cy="400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3331" y="2758641"/>
            <a:ext cx="4381918" cy="400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3805" y="3531198"/>
            <a:ext cx="3905622" cy="410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44754" y="4313293"/>
            <a:ext cx="5344035" cy="400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5085849"/>
            <a:ext cx="7201587" cy="400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4903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430696"/>
            <a:ext cx="4143953" cy="81926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3510816"/>
            <a:ext cx="2362530" cy="638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42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88613" y="4181515"/>
            <a:ext cx="1076427" cy="305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73640" y="4935422"/>
            <a:ext cx="1285997" cy="305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26893" y="4935422"/>
            <a:ext cx="1085953" cy="305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464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26540" y="2111395"/>
            <a:ext cx="447717" cy="305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07179" y="3639389"/>
            <a:ext cx="657287" cy="305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30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17190" y="2861695"/>
            <a:ext cx="285777" cy="304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40630" y="4386140"/>
            <a:ext cx="1324101" cy="304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75565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14321" y="2476545"/>
            <a:ext cx="766485" cy="250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13682" y="2484881"/>
            <a:ext cx="749822" cy="241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64640" y="3151740"/>
            <a:ext cx="758153" cy="250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47315" y="3151740"/>
            <a:ext cx="591526" cy="250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48001" y="4452116"/>
            <a:ext cx="1024757" cy="677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56001" y="4452116"/>
            <a:ext cx="874792" cy="677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606321" y="5469077"/>
            <a:ext cx="891455" cy="677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122628" y="5469077"/>
            <a:ext cx="541538" cy="677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214037" y="5469077"/>
            <a:ext cx="1049751" cy="677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563717" y="5469077"/>
            <a:ext cx="1049751" cy="677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5056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52313" y="3441197"/>
            <a:ext cx="171466" cy="295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2600" y="3641542"/>
            <a:ext cx="2876824" cy="333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11376" y="3641542"/>
            <a:ext cx="4065523" cy="391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23736" y="3908669"/>
            <a:ext cx="257199" cy="305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2126" y="4633727"/>
            <a:ext cx="7944608" cy="400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80362" y="5396947"/>
            <a:ext cx="1076427" cy="391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0511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88724" y="3893592"/>
            <a:ext cx="4243032" cy="373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62094" y="4595815"/>
            <a:ext cx="6133755" cy="373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70971" y="5315815"/>
            <a:ext cx="5707676" cy="373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74582" y="6035815"/>
            <a:ext cx="3035809" cy="373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0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2769188"/>
            <a:ext cx="5220198" cy="391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88083" y="3551750"/>
            <a:ext cx="2267166" cy="391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87730" y="4362942"/>
            <a:ext cx="2352899" cy="314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9450" y="5097786"/>
            <a:ext cx="5058257" cy="391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2022-11-08T02:00:37Z</dcterms:created>
  <dcterms:modified xsi:type="dcterms:W3CDTF">2022-11-26T18:49:53Z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