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990"/>
          <a:stretch/>
        </p:blipFill>
        <p:spPr>
          <a:xfrm>
            <a:off x="216000" y="1080000"/>
            <a:ext cx="8640000" cy="3464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124" y="3299854"/>
            <a:ext cx="5153517" cy="40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176" y="4023926"/>
            <a:ext cx="5277353" cy="40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992888" cy="6323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419" y="4525834"/>
            <a:ext cx="3901629" cy="98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242" y="5136378"/>
            <a:ext cx="4606846" cy="95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4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1266" y="3793482"/>
            <a:ext cx="2314796" cy="8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795" y="3793482"/>
            <a:ext cx="4343814" cy="8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33" y="4984471"/>
            <a:ext cx="1752767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652" y="5708593"/>
            <a:ext cx="6534773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494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415846"/>
            <a:ext cx="4143953" cy="8192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495966"/>
            <a:ext cx="4944165" cy="5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1986" y="4625523"/>
            <a:ext cx="342932" cy="27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86" y="5378470"/>
            <a:ext cx="342932" cy="27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4224" y="2054140"/>
            <a:ext cx="390562" cy="38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1380" y="3582204"/>
            <a:ext cx="333406" cy="28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27025" y="2894513"/>
            <a:ext cx="304829" cy="30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1203" y="3586254"/>
            <a:ext cx="295303" cy="31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2989489"/>
            <a:ext cx="4962998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724642"/>
            <a:ext cx="6182315" cy="39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8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