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5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1232435"/>
            <a:ext cx="2533891" cy="8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4379" y="1499197"/>
            <a:ext cx="914487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891" y="1727850"/>
            <a:ext cx="247673" cy="30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2470972"/>
            <a:ext cx="2524366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821" y="3280784"/>
            <a:ext cx="304829" cy="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821" y="3166458"/>
            <a:ext cx="3305490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614" y="3900053"/>
            <a:ext cx="4858213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633648"/>
            <a:ext cx="6572877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184" y="5367243"/>
            <a:ext cx="3705578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300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7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308953"/>
            <a:ext cx="3315016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228" y="2043514"/>
            <a:ext cx="4762954" cy="810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3916" y="2310626"/>
            <a:ext cx="581080" cy="29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821" y="3245521"/>
            <a:ext cx="2762513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970542"/>
            <a:ext cx="6706240" cy="41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761" y="4714642"/>
            <a:ext cx="3353120" cy="391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18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610214" cy="6001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789040"/>
            <a:ext cx="5849166" cy="6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412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958" y="3618824"/>
            <a:ext cx="890387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5636" y="5121433"/>
            <a:ext cx="1057335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9701" y="5872737"/>
            <a:ext cx="1279932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6961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4618" y="4721808"/>
            <a:ext cx="875036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9309" y="5336208"/>
            <a:ext cx="890387" cy="24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3986" y="5958288"/>
            <a:ext cx="1051578" cy="24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2862406"/>
            <a:ext cx="1114531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5724" y="2166534"/>
            <a:ext cx="3238809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2909952"/>
            <a:ext cx="2238588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3691495"/>
            <a:ext cx="2781565" cy="40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351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7550" y="1840166"/>
            <a:ext cx="2495788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7550" y="2585012"/>
            <a:ext cx="2248114" cy="82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1398" y="2852393"/>
            <a:ext cx="581080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4617" y="3835973"/>
            <a:ext cx="2571995" cy="40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454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1730" y="2401889"/>
            <a:ext cx="4505755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2116" y="3126777"/>
            <a:ext cx="5286879" cy="40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0826" y="3861203"/>
            <a:ext cx="3381697" cy="40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