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3926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53772" y="4424657"/>
            <a:ext cx="3617986" cy="388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63026" y="5202535"/>
            <a:ext cx="1785860" cy="296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5899" y="5174753"/>
            <a:ext cx="1526771" cy="379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41608" y="5906329"/>
            <a:ext cx="6347670" cy="379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787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772816"/>
            <a:ext cx="4143953" cy="8192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924944"/>
            <a:ext cx="2610214" cy="6001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3717032"/>
            <a:ext cx="5477639" cy="68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366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76238" y="3257619"/>
            <a:ext cx="266725" cy="304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1630" y="4039172"/>
            <a:ext cx="866857" cy="390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09601" y="4849318"/>
            <a:ext cx="866857" cy="400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28477" y="5688058"/>
            <a:ext cx="409614" cy="362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5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83916" y="1356660"/>
            <a:ext cx="876383" cy="40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83298" y="2186641"/>
            <a:ext cx="876383" cy="391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40718" y="3827524"/>
            <a:ext cx="847805" cy="391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97609" y="4676586"/>
            <a:ext cx="276251" cy="295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40366" y="5601967"/>
            <a:ext cx="266725" cy="30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8680"/>
            <a:ext cx="75276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60822" y="3329083"/>
            <a:ext cx="348579" cy="331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60822" y="5785798"/>
            <a:ext cx="348579" cy="323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1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0531" y="5314009"/>
            <a:ext cx="390562" cy="381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83386" y="5342617"/>
            <a:ext cx="333406" cy="286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88613" y="5342617"/>
            <a:ext cx="333406" cy="286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27157" y="5314009"/>
            <a:ext cx="390562" cy="381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0593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9942" y="4568251"/>
            <a:ext cx="5624632" cy="13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6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7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74213" y="1375367"/>
            <a:ext cx="1771819" cy="371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9649" y="2166189"/>
            <a:ext cx="1276471" cy="295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2945" y="2928427"/>
            <a:ext cx="1085953" cy="304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93265" y="3671609"/>
            <a:ext cx="1752767" cy="381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45856" y="4462431"/>
            <a:ext cx="1085953" cy="304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06738" y="5224669"/>
            <a:ext cx="1266945" cy="304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2022-11-26T18:24:11Z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