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873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41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92824" y="1986286"/>
            <a:ext cx="4124718" cy="400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26055" y="2759015"/>
            <a:ext cx="4248555" cy="391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9450" y="5058121"/>
            <a:ext cx="6220418" cy="400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7080" y="5287077"/>
            <a:ext cx="562028" cy="152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2"/>
            <a:ext cx="8640000" cy="50242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519348" y="4175762"/>
            <a:ext cx="257199" cy="295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03516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1989122"/>
            <a:ext cx="2257740" cy="82879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3069242"/>
            <a:ext cx="5649113" cy="647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56125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61354" y="4708587"/>
            <a:ext cx="1181212" cy="352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28300" y="4699058"/>
            <a:ext cx="1190738" cy="323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71938" y="4409848"/>
            <a:ext cx="1807990" cy="864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099546" y="5747237"/>
            <a:ext cx="266725" cy="304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737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97653" y="2175813"/>
            <a:ext cx="800176" cy="304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83651" y="2976233"/>
            <a:ext cx="485821" cy="295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07091" y="3729008"/>
            <a:ext cx="2133803" cy="390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44842" y="4805764"/>
            <a:ext cx="1247894" cy="304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21799" y="4758120"/>
            <a:ext cx="2133803" cy="400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08720"/>
            <a:ext cx="8640000" cy="4885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43317" y="2091969"/>
            <a:ext cx="342932" cy="305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09822" y="5260025"/>
            <a:ext cx="800176" cy="305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48793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71510" y="3590879"/>
            <a:ext cx="304829" cy="304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970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69825" y="2128215"/>
            <a:ext cx="276251" cy="295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463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131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68855" y="4521016"/>
            <a:ext cx="800176" cy="305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16749" y="4521016"/>
            <a:ext cx="609658" cy="295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78910" y="4521016"/>
            <a:ext cx="600132" cy="305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31545" y="4521016"/>
            <a:ext cx="600132" cy="305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93706" y="4530548"/>
            <a:ext cx="590606" cy="295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2022-11-26T17:59:40Z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