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4" r:id="rId5"/>
    <p:sldId id="266" r:id="rId6"/>
    <p:sldId id="269" r:id="rId7"/>
    <p:sldId id="270" r:id="rId8"/>
    <p:sldId id="281" r:id="rId9"/>
    <p:sldId id="282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5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4082" y="1737924"/>
            <a:ext cx="1275768" cy="1306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107" y="3063309"/>
            <a:ext cx="276099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3752" y="3063309"/>
            <a:ext cx="314181" cy="20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3834" y="3625883"/>
            <a:ext cx="1037752" cy="667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3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5867" y="1213669"/>
            <a:ext cx="199933" cy="21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6628" y="1213669"/>
            <a:ext cx="199933" cy="21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7795" y="2770505"/>
            <a:ext cx="63817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3170974"/>
            <a:ext cx="218975" cy="21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8185" y="3698240"/>
            <a:ext cx="474980" cy="27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3445" y="3621405"/>
            <a:ext cx="45974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0100" y="3640455"/>
            <a:ext cx="40005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2795424"/>
            <a:ext cx="3703537" cy="2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3338642"/>
            <a:ext cx="5807603" cy="28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4380730"/>
            <a:ext cx="11520000" cy="208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73518" y="5534929"/>
            <a:ext cx="5493421" cy="82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44241"/>
            <a:ext cx="5579107" cy="2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797733"/>
            <a:ext cx="1704198" cy="2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5223" y="3341681"/>
            <a:ext cx="6093223" cy="2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377526"/>
            <a:ext cx="4798413" cy="178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6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406562"/>
            <a:ext cx="571239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18148" y="2998267"/>
            <a:ext cx="1513785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4743" y="3580428"/>
            <a:ext cx="3636892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23" y="2291867"/>
            <a:ext cx="2960925" cy="27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27" y="2291867"/>
            <a:ext cx="2227834" cy="27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5223" y="2883488"/>
            <a:ext cx="4541355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223" y="3465566"/>
            <a:ext cx="5655272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1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4677" y="2292511"/>
            <a:ext cx="3951074" cy="2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2903540"/>
            <a:ext cx="2304000" cy="21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6016" y="2903540"/>
            <a:ext cx="666446" cy="219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6396" y="3476381"/>
            <a:ext cx="4941223" cy="27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4677" y="4068315"/>
            <a:ext cx="5074512" cy="27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37FF03-5142-0206-AE60-B2D1C225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86" y="2714714"/>
            <a:ext cx="7371428" cy="14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1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2224311"/>
            <a:ext cx="35226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000" y="2195703"/>
            <a:ext cx="609322" cy="276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2049" y="2758323"/>
            <a:ext cx="342743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8790" y="2660650"/>
            <a:ext cx="554355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00628" y="3854954"/>
            <a:ext cx="78069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18214" y="3854954"/>
            <a:ext cx="637884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12694" y="4408038"/>
            <a:ext cx="323702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42995" y="4908550"/>
            <a:ext cx="424815" cy="27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3" y="1213320"/>
            <a:ext cx="476033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7355" y="1213320"/>
            <a:ext cx="323702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2298931"/>
            <a:ext cx="49507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3190" y="2298931"/>
            <a:ext cx="49507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2214" y="3384542"/>
            <a:ext cx="904462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6066" y="3946394"/>
            <a:ext cx="199933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19008" y="4508245"/>
            <a:ext cx="209454" cy="21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26525"/>
            <a:ext cx="11520000" cy="1027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5585057" y="5688857"/>
            <a:ext cx="780694" cy="220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3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804520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347910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68826" y="2881768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30743" y="3396558"/>
            <a:ext cx="295140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68826" y="4502405"/>
            <a:ext cx="257057" cy="200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8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330" y="1657985"/>
            <a:ext cx="29400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3867" y="2787452"/>
            <a:ext cx="218975" cy="20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0264" y="4389978"/>
            <a:ext cx="228495" cy="219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6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9371" y="1280576"/>
            <a:ext cx="228495" cy="21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074" y="2885185"/>
            <a:ext cx="209454" cy="219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090" y="4312352"/>
            <a:ext cx="4131966" cy="82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6991" y="4360027"/>
            <a:ext cx="3560727" cy="112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3911221"/>
            <a:ext cx="4550876" cy="81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7603" y="4483184"/>
            <a:ext cx="4055801" cy="111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2022-12-04T10:03:49Z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