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8" r:id="rId8"/>
    <p:sldId id="269" r:id="rId9"/>
    <p:sldId id="270" r:id="rId10"/>
    <p:sldId id="271" r:id="rId11"/>
    <p:sldId id="272" r:id="rId12"/>
    <p:sldId id="274" r:id="rId13"/>
    <p:sldId id="276" r:id="rId14"/>
    <p:sldId id="277" r:id="rId15"/>
    <p:sldId id="278" r:id="rId16"/>
    <p:sldId id="279" r:id="rId17"/>
    <p:sldId id="280" r:id="rId18"/>
    <p:sldId id="281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6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9665" y="2529840"/>
            <a:ext cx="2240915" cy="1669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75735" y="2729585"/>
            <a:ext cx="1885090" cy="1077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12694" y="2739120"/>
            <a:ext cx="904462" cy="266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64760" y="2605628"/>
            <a:ext cx="847338" cy="1373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98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3652" y="2710441"/>
            <a:ext cx="5521983" cy="810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530" y="4093710"/>
            <a:ext cx="11520000" cy="1523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645273" y="4697255"/>
            <a:ext cx="5579107" cy="814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19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2413" y="2232566"/>
            <a:ext cx="6664462" cy="809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775" y="3304405"/>
            <a:ext cx="11520000" cy="1536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049882" y="3972357"/>
            <a:ext cx="6236033" cy="811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4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0082" y="2184939"/>
            <a:ext cx="8844694" cy="1343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65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5223" y="4221861"/>
            <a:ext cx="8549553" cy="1313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45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85983" y="2207884"/>
            <a:ext cx="3646413" cy="80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39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5223" y="3759675"/>
            <a:ext cx="8759008" cy="1840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11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8099" y="2722279"/>
            <a:ext cx="8540033" cy="802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F783FE1-648F-EA49-F387-032553BF7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952" y="2690905"/>
            <a:ext cx="5238095" cy="1476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08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02545" y="1709420"/>
            <a:ext cx="309245" cy="367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46842" y="2281063"/>
            <a:ext cx="199933" cy="209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14082" y="3405868"/>
            <a:ext cx="209454" cy="209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29123" y="3968270"/>
            <a:ext cx="323702" cy="219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08033" y="4530673"/>
            <a:ext cx="209454" cy="219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41130" y="5102860"/>
            <a:ext cx="339725" cy="334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2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07107" y="1356288"/>
            <a:ext cx="209454" cy="209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98776" y="1918392"/>
            <a:ext cx="209454" cy="21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79933" y="3052127"/>
            <a:ext cx="333223" cy="209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3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30635" y="1704975"/>
            <a:ext cx="365760" cy="382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68826" y="2338377"/>
            <a:ext cx="257057" cy="200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30743" y="2881768"/>
            <a:ext cx="295140" cy="276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30743" y="3453757"/>
            <a:ext cx="295140" cy="2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68826" y="4597737"/>
            <a:ext cx="257057" cy="200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10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59010" y="1639570"/>
            <a:ext cx="384810" cy="42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050" y="2730365"/>
            <a:ext cx="11520000" cy="1610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068830" y="3296920"/>
            <a:ext cx="292100" cy="30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08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93388" y="1137193"/>
            <a:ext cx="218975" cy="219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33057" y="3234297"/>
            <a:ext cx="238016" cy="219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28528" y="4807124"/>
            <a:ext cx="218975" cy="209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7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7950" y="2710427"/>
            <a:ext cx="1161520" cy="2192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18665" y="2700655"/>
            <a:ext cx="1195705" cy="54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65685" y="2700893"/>
            <a:ext cx="2256396" cy="2040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1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2092017"/>
            <a:ext cx="2189752" cy="2205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18214" y="2092017"/>
            <a:ext cx="742611" cy="2033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72555" y="2092325"/>
            <a:ext cx="2492375" cy="1374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2022-12-04T10:02:24Z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