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8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50644" y="3178068"/>
            <a:ext cx="2227834" cy="88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00170" y="2847975"/>
            <a:ext cx="4375785" cy="177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5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1933" y="2786342"/>
            <a:ext cx="3570247" cy="800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89340" y="2060575"/>
            <a:ext cx="2145030" cy="411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7975600" y="2385695"/>
            <a:ext cx="902335" cy="79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607935" y="2451100"/>
            <a:ext cx="1040130" cy="79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2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1338" y="2908452"/>
            <a:ext cx="142809" cy="209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99438" y="2898928"/>
            <a:ext cx="199933" cy="219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7057" y="2898928"/>
            <a:ext cx="218975" cy="219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84198" y="2898928"/>
            <a:ext cx="209454" cy="219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43504" y="5108308"/>
            <a:ext cx="904462" cy="276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305" y="3500755"/>
            <a:ext cx="6230620" cy="3398520"/>
          </a:xfrm>
          <a:prstGeom prst="rect">
            <a:avLst/>
          </a:prstGeom>
        </p:spPr>
      </p:pic>
      <p:sp useBgFill="1">
        <p:nvSpPr>
          <p:cNvPr id="10" name="Rectangle 6"/>
          <p:cNvSpPr/>
          <p:nvPr/>
        </p:nvSpPr>
        <p:spPr bwMode="white">
          <a:xfrm>
            <a:off x="6311900" y="4610735"/>
            <a:ext cx="3743960" cy="187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70" y="5661660"/>
            <a:ext cx="4763770" cy="927735"/>
          </a:xfrm>
          <a:prstGeom prst="rect">
            <a:avLst/>
          </a:prstGeom>
        </p:spPr>
      </p:pic>
      <p:sp useBgFill="1">
        <p:nvSpPr>
          <p:cNvPr id="14" name="Rectangle 7"/>
          <p:cNvSpPr/>
          <p:nvPr/>
        </p:nvSpPr>
        <p:spPr bwMode="white">
          <a:xfrm>
            <a:off x="1672590" y="6237605"/>
            <a:ext cx="837565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bldLvl="0" animBg="1"/>
      <p:bldP spid="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2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14413" y="2807334"/>
            <a:ext cx="3351272" cy="1870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610" y="836295"/>
            <a:ext cx="5891530" cy="67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5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5983" y="2234420"/>
            <a:ext cx="2361123" cy="27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66743" y="2797320"/>
            <a:ext cx="1361454" cy="1087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85983" y="4171176"/>
            <a:ext cx="2484892" cy="26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2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5983" y="2195124"/>
            <a:ext cx="2656264" cy="1849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9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5504" y="2233642"/>
            <a:ext cx="2513454" cy="762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9553" y="3301476"/>
            <a:ext cx="1075834" cy="209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95504" y="3797256"/>
            <a:ext cx="2199272" cy="276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61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8580" y="3215005"/>
            <a:ext cx="4945380" cy="2687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1775460" y="5350510"/>
            <a:ext cx="6793230" cy="1426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00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3719" y="2880065"/>
            <a:ext cx="6378842" cy="278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96A783-6E5E-F4C1-EB77-A0776C975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619" y="2686143"/>
            <a:ext cx="5304762" cy="1485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47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33322" y="1870481"/>
            <a:ext cx="342743" cy="219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46644" y="1870481"/>
            <a:ext cx="495074" cy="219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86355" y="3041650"/>
            <a:ext cx="1904365" cy="27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99504" y="3546682"/>
            <a:ext cx="199933" cy="209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76727" y="3708588"/>
            <a:ext cx="218975" cy="209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03504" y="3708588"/>
            <a:ext cx="352264" cy="209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45785" y="3699064"/>
            <a:ext cx="323702" cy="24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38049" y="3870494"/>
            <a:ext cx="323702" cy="209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75272" y="4403830"/>
            <a:ext cx="609322" cy="209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80396" y="4908596"/>
            <a:ext cx="199933" cy="209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9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17818" y="1175363"/>
            <a:ext cx="618842" cy="267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47504" y="1680790"/>
            <a:ext cx="618842" cy="267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88595" y="2205289"/>
            <a:ext cx="571239" cy="219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74148" y="2710716"/>
            <a:ext cx="342743" cy="219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0214" y="3216142"/>
            <a:ext cx="323702" cy="209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28462" y="3216142"/>
            <a:ext cx="495074" cy="209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26876" y="3769251"/>
            <a:ext cx="1332892" cy="219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02975" y="4331896"/>
            <a:ext cx="485553" cy="209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04165" y="4837322"/>
            <a:ext cx="199933" cy="209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41520" y="4980368"/>
            <a:ext cx="323702" cy="24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404165" y="5152022"/>
            <a:ext cx="199933" cy="219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385300"/>
            <a:ext cx="11520000" cy="1074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/>
          <p:cNvSpPr/>
          <p:nvPr/>
        </p:nvSpPr>
        <p:spPr bwMode="white">
          <a:xfrm>
            <a:off x="1405487" y="6133938"/>
            <a:ext cx="913983" cy="211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7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68826" y="1757353"/>
            <a:ext cx="257057" cy="200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30743" y="2243903"/>
            <a:ext cx="295140" cy="26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68826" y="2768613"/>
            <a:ext cx="257057" cy="200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30743" y="3255163"/>
            <a:ext cx="295140" cy="26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68826" y="3932516"/>
            <a:ext cx="257057" cy="200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8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81395" y="1551305"/>
            <a:ext cx="454660" cy="4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14015" y="3242945"/>
            <a:ext cx="363220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93120" y="4196080"/>
            <a:ext cx="379730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0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08033" y="1299691"/>
            <a:ext cx="218975" cy="21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33586" y="2732460"/>
            <a:ext cx="257057" cy="210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1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0347" y="2529956"/>
            <a:ext cx="1951735" cy="1201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5388" y="2529956"/>
            <a:ext cx="2503933" cy="1039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98380" y="2405947"/>
            <a:ext cx="1142479" cy="1154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50380" y="2405947"/>
            <a:ext cx="837818" cy="1325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4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2101680"/>
            <a:ext cx="2256396" cy="1031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85520" y="2101680"/>
            <a:ext cx="447471" cy="27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9570" y="1977550"/>
            <a:ext cx="1608991" cy="1164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98512" y="1968002"/>
            <a:ext cx="2046942" cy="133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2022-12-04T10:01:29Z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