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4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5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4132" y="2740076"/>
            <a:ext cx="5283966" cy="1335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6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2756423"/>
            <a:ext cx="4836495" cy="1295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14743" y="4347120"/>
            <a:ext cx="4646082" cy="276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3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702" y="2260944"/>
            <a:ext cx="4303338" cy="1628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99041" y="2918082"/>
            <a:ext cx="2656264" cy="285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9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2214199"/>
            <a:ext cx="4427107" cy="1648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6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2301504"/>
            <a:ext cx="5826644" cy="1689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5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0842" y="2299686"/>
            <a:ext cx="4436628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62347" y="2871414"/>
            <a:ext cx="1275768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14743" y="3424085"/>
            <a:ext cx="3494082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3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2310487"/>
            <a:ext cx="2246876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05223" y="2873269"/>
            <a:ext cx="3113256" cy="276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4264" y="3426511"/>
            <a:ext cx="3332231" cy="286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14743" y="3989293"/>
            <a:ext cx="3636892" cy="276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4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0776" y="2823283"/>
            <a:ext cx="6597818" cy="1124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02DA63A-7905-169D-FFA4-B95FBD854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905" y="2686143"/>
            <a:ext cx="5276190" cy="1485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8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1057" y="1747257"/>
            <a:ext cx="199933" cy="209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9636" y="1747257"/>
            <a:ext cx="342743" cy="209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50776" y="1747257"/>
            <a:ext cx="618842" cy="209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78743" y="1747257"/>
            <a:ext cx="761652" cy="209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07173" y="2271530"/>
            <a:ext cx="628363" cy="276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23735" y="2852997"/>
            <a:ext cx="637884" cy="209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27669" y="2852997"/>
            <a:ext cx="209454" cy="209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50314" y="2852997"/>
            <a:ext cx="761652" cy="209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29057" y="3405868"/>
            <a:ext cx="447471" cy="209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498380" y="3958738"/>
            <a:ext cx="504595" cy="219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64694" y="4511609"/>
            <a:ext cx="637884" cy="219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67272" y="5074011"/>
            <a:ext cx="628363" cy="209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7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93388" y="1318366"/>
            <a:ext cx="199933" cy="209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72198" y="1871377"/>
            <a:ext cx="771173" cy="21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41057" y="2424387"/>
            <a:ext cx="904462" cy="21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94909" y="2977398"/>
            <a:ext cx="771173" cy="21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71867" y="4092954"/>
            <a:ext cx="495074" cy="209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21619" y="4645965"/>
            <a:ext cx="323702" cy="209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170035"/>
            <a:ext cx="11520000" cy="111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2224264" y="5903270"/>
            <a:ext cx="609322" cy="209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4823404" y="5903270"/>
            <a:ext cx="628363" cy="209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6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68826" y="1804855"/>
            <a:ext cx="257057" cy="20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68826" y="2358034"/>
            <a:ext cx="257057" cy="190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30743" y="2882601"/>
            <a:ext cx="295140" cy="267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30743" y="3435780"/>
            <a:ext cx="295140" cy="267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68826" y="4160636"/>
            <a:ext cx="257057" cy="20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6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60628" y="1728391"/>
            <a:ext cx="218975" cy="219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24396" y="3206344"/>
            <a:ext cx="228495" cy="219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6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65165" y="1710055"/>
            <a:ext cx="458470" cy="27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24225" y="4149090"/>
            <a:ext cx="438150" cy="26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26525"/>
            <a:ext cx="11520000" cy="1492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641475" y="5675630"/>
            <a:ext cx="327660" cy="243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8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3272" y="2499331"/>
            <a:ext cx="771173" cy="219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03041" y="2499331"/>
            <a:ext cx="913983" cy="219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78611" y="2499331"/>
            <a:ext cx="771173" cy="219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0396" y="3223285"/>
            <a:ext cx="637884" cy="20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27338" y="3223285"/>
            <a:ext cx="199933" cy="20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69685" y="3223285"/>
            <a:ext cx="771173" cy="20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23272" y="3947239"/>
            <a:ext cx="771173" cy="20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45256" y="3947239"/>
            <a:ext cx="628363" cy="20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80991" y="4661668"/>
            <a:ext cx="209454" cy="219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23272" y="4661668"/>
            <a:ext cx="771173" cy="219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8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4231773"/>
            <a:ext cx="3084694" cy="1075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13487" y="4193685"/>
            <a:ext cx="5798082" cy="1275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2022-12-04T10:00:54Z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