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3" r:id="rId4"/>
    <p:sldId id="264" r:id="rId5"/>
    <p:sldId id="266" r:id="rId6"/>
    <p:sldId id="267" r:id="rId7"/>
    <p:sldId id="268" r:id="rId8"/>
    <p:sldId id="269" r:id="rId9"/>
    <p:sldId id="271" r:id="rId10"/>
    <p:sldId id="272" r:id="rId11"/>
    <p:sldId id="277" r:id="rId12"/>
    <p:sldId id="276" r:id="rId13"/>
    <p:sldId id="274" r:id="rId14"/>
    <p:sldId id="278" r:id="rId15"/>
    <p:sldId id="279" r:id="rId16"/>
    <p:sldId id="280" r:id="rId17"/>
    <p:sldId id="281" r:id="rId18"/>
    <p:sldId id="282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29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99570" y="1986442"/>
            <a:ext cx="142809" cy="95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383471" y="2654347"/>
            <a:ext cx="742611" cy="200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41123" y="3169587"/>
            <a:ext cx="199933" cy="209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423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00363" y="2234008"/>
            <a:ext cx="3198942" cy="276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33520" y="2758557"/>
            <a:ext cx="2085024" cy="276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37917" y="3321256"/>
            <a:ext cx="961586" cy="209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09884" y="3826731"/>
            <a:ext cx="3284628" cy="267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5086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48205" y="1748155"/>
            <a:ext cx="3827780" cy="1082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990" y="3348855"/>
            <a:ext cx="11520000" cy="20450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2138680" y="4438650"/>
            <a:ext cx="4977765" cy="1275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g_1677721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947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2167255" y="2215515"/>
            <a:ext cx="5140960" cy="1183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12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591425"/>
            <a:ext cx="11520000" cy="2589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2148205" y="5280025"/>
            <a:ext cx="4055745" cy="1353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861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95702" y="2739537"/>
            <a:ext cx="6245553" cy="1859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073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05223" y="2261954"/>
            <a:ext cx="4093884" cy="781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47173" y="3339058"/>
            <a:ext cx="1218644" cy="209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05223" y="3844248"/>
            <a:ext cx="4360462" cy="276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08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14743" y="2213051"/>
            <a:ext cx="4484231" cy="2913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47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28859" y="2748553"/>
            <a:ext cx="3798743" cy="2393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8789FE4B-2035-4E02-FAD4-C72B3B6F8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000" y="2700428"/>
            <a:ext cx="6200000" cy="14571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17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46314" y="1680450"/>
            <a:ext cx="199933" cy="209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85851" y="1804353"/>
            <a:ext cx="1437619" cy="276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77405" y="1857375"/>
            <a:ext cx="616585" cy="167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46314" y="1994972"/>
            <a:ext cx="199933" cy="209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36595" y="2509644"/>
            <a:ext cx="552198" cy="209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80050" y="2893060"/>
            <a:ext cx="2009140" cy="48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05024" y="3701014"/>
            <a:ext cx="333223" cy="209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185520" y="3701014"/>
            <a:ext cx="333223" cy="209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861157" y="3681952"/>
            <a:ext cx="314181" cy="257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384462" y="3681952"/>
            <a:ext cx="590280" cy="257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518082" y="4377712"/>
            <a:ext cx="466512" cy="209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animBg="1"/>
      <p:bldP spid="7" grpId="0" animBg="1"/>
      <p:bldP spid="8" grpId="0" bldLvl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92980"/>
            <a:ext cx="11520000" cy="36165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98842" y="1413224"/>
            <a:ext cx="456991" cy="209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078809" y="2215523"/>
            <a:ext cx="295140" cy="38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940925" y="1909445"/>
            <a:ext cx="623570" cy="411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29322" y="2968605"/>
            <a:ext cx="599801" cy="209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46842" y="3999165"/>
            <a:ext cx="428429" cy="209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4380730"/>
            <a:ext cx="11520000" cy="20114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2081454" y="5009918"/>
            <a:ext cx="190413" cy="209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1595900" y="6029965"/>
            <a:ext cx="323702" cy="257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8660130" y="6039485"/>
            <a:ext cx="466090" cy="341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303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068958" y="1767158"/>
            <a:ext cx="247537" cy="190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068958" y="2292071"/>
            <a:ext cx="247537" cy="190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030876" y="2788352"/>
            <a:ext cx="285619" cy="257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30876" y="3303721"/>
            <a:ext cx="285619" cy="257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068958" y="3838178"/>
            <a:ext cx="247537" cy="190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469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18910" y="1779270"/>
            <a:ext cx="362585" cy="344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49825" y="2979420"/>
            <a:ext cx="321945" cy="344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92991" y="4089027"/>
            <a:ext cx="218975" cy="219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911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373950" y="1290066"/>
            <a:ext cx="257057" cy="210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497719" y="2330850"/>
            <a:ext cx="209454" cy="210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66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47834" y="2320754"/>
            <a:ext cx="618842" cy="209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42247" y="2320754"/>
            <a:ext cx="476033" cy="209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69950" y="2320754"/>
            <a:ext cx="199933" cy="200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07173" y="2320754"/>
            <a:ext cx="609322" cy="209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47834" y="2836144"/>
            <a:ext cx="618842" cy="209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42247" y="2836144"/>
            <a:ext cx="342743" cy="209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955702" y="2845688"/>
            <a:ext cx="447471" cy="200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564363" y="2836144"/>
            <a:ext cx="752132" cy="209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8775" y="3519670"/>
            <a:ext cx="11520000" cy="26107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/>
          <p:cNvSpPr/>
          <p:nvPr/>
        </p:nvSpPr>
        <p:spPr bwMode="white">
          <a:xfrm>
            <a:off x="1402477" y="4634480"/>
            <a:ext cx="2132628" cy="762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3"/>
          <p:cNvSpPr/>
          <p:nvPr/>
        </p:nvSpPr>
        <p:spPr bwMode="white">
          <a:xfrm>
            <a:off x="4620460" y="4644008"/>
            <a:ext cx="437950" cy="266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4"/>
          <p:cNvSpPr/>
          <p:nvPr/>
        </p:nvSpPr>
        <p:spPr bwMode="white">
          <a:xfrm>
            <a:off x="5458279" y="4672593"/>
            <a:ext cx="2142148" cy="1248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5"/>
          <p:cNvSpPr/>
          <p:nvPr/>
        </p:nvSpPr>
        <p:spPr bwMode="white">
          <a:xfrm>
            <a:off x="8247832" y="4644008"/>
            <a:ext cx="437950" cy="266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6"/>
          <p:cNvSpPr/>
          <p:nvPr/>
        </p:nvSpPr>
        <p:spPr bwMode="white">
          <a:xfrm>
            <a:off x="9257022" y="4672593"/>
            <a:ext cx="2142148" cy="1248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/>
          <p:cNvSpPr/>
          <p:nvPr/>
        </p:nvSpPr>
        <p:spPr bwMode="white">
          <a:xfrm>
            <a:off x="5918280" y="2653733"/>
            <a:ext cx="142809" cy="181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94115" y="2653733"/>
            <a:ext cx="190413" cy="190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99239" y="2901715"/>
            <a:ext cx="180892" cy="190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94115" y="2911253"/>
            <a:ext cx="199933" cy="181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47900" y="3178311"/>
            <a:ext cx="142809" cy="85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18876" y="3178311"/>
            <a:ext cx="142809" cy="85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32595" y="3178311"/>
            <a:ext cx="142809" cy="85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32198" y="3178311"/>
            <a:ext cx="323702" cy="85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612297" y="3178311"/>
            <a:ext cx="142809" cy="85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614611" y="3321378"/>
            <a:ext cx="361785" cy="190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004628" y="3321378"/>
            <a:ext cx="361785" cy="200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108363" y="3321378"/>
            <a:ext cx="371305" cy="190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593256" y="3321378"/>
            <a:ext cx="190413" cy="190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61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Rectangle 2"/>
          <p:cNvSpPr/>
          <p:nvPr/>
        </p:nvSpPr>
        <p:spPr bwMode="white">
          <a:xfrm>
            <a:off x="2604135" y="2996565"/>
            <a:ext cx="413385" cy="762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2"/>
          <p:cNvSpPr/>
          <p:nvPr/>
        </p:nvSpPr>
        <p:spPr bwMode="white">
          <a:xfrm>
            <a:off x="3935730" y="2996565"/>
            <a:ext cx="413385" cy="762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2"/>
          <p:cNvSpPr/>
          <p:nvPr/>
        </p:nvSpPr>
        <p:spPr bwMode="white">
          <a:xfrm>
            <a:off x="5657850" y="2636520"/>
            <a:ext cx="491490" cy="762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2"/>
          <p:cNvSpPr/>
          <p:nvPr/>
        </p:nvSpPr>
        <p:spPr bwMode="white">
          <a:xfrm>
            <a:off x="6948805" y="2564765"/>
            <a:ext cx="421640" cy="631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"/>
          <p:cNvSpPr/>
          <p:nvPr/>
        </p:nvSpPr>
        <p:spPr bwMode="white">
          <a:xfrm>
            <a:off x="9552305" y="2853055"/>
            <a:ext cx="413385" cy="762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"/>
          <p:cNvSpPr/>
          <p:nvPr/>
        </p:nvSpPr>
        <p:spPr bwMode="white">
          <a:xfrm>
            <a:off x="7198360" y="3141345"/>
            <a:ext cx="247015" cy="762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"/>
          <p:cNvSpPr/>
          <p:nvPr/>
        </p:nvSpPr>
        <p:spPr bwMode="white">
          <a:xfrm>
            <a:off x="6914515" y="3268345"/>
            <a:ext cx="657860" cy="762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"/>
          <p:cNvSpPr/>
          <p:nvPr/>
        </p:nvSpPr>
        <p:spPr bwMode="white">
          <a:xfrm>
            <a:off x="6960235" y="2508885"/>
            <a:ext cx="247015" cy="762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5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078.4251968503936,&quot;width&quot;:18141.732283464567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10</cp:revision>
  <dcterms:created xsi:type="dcterms:W3CDTF">2022-11-09T06:57:00Z</dcterms:created>
  <dcterms:modified xsi:type="dcterms:W3CDTF">2022-12-04T10:00:11Z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