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943" y="2758338"/>
            <a:ext cx="2133803" cy="1258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153" y="3959876"/>
            <a:ext cx="924013" cy="126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84C92122-E0C4-F19D-03DC-D7CE01C2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71" r="9579" b="27707"/>
          <a:stretch/>
        </p:blipFill>
        <p:spPr>
          <a:xfrm>
            <a:off x="5542213" y="4293096"/>
            <a:ext cx="3287578" cy="249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188"/>
          <a:stretch/>
        </p:blipFill>
        <p:spPr>
          <a:xfrm>
            <a:off x="216000" y="1080000"/>
            <a:ext cx="4562910" cy="3448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0997"/>
            <a:ext cx="4562910" cy="297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4119602"/>
            <a:ext cx="7639779" cy="228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6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1226" y="3491541"/>
            <a:ext cx="257199" cy="30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7360" y="4215765"/>
            <a:ext cx="50990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3188" y="4930840"/>
            <a:ext cx="257199" cy="30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3460" y="5655310"/>
            <a:ext cx="39878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3106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" y="4200525"/>
            <a:ext cx="49625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30972" y="4209703"/>
            <a:ext cx="466769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3706" y="4944420"/>
            <a:ext cx="457243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8083" y="1976722"/>
            <a:ext cx="666813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8315" y="1976722"/>
            <a:ext cx="1028798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1578" y="3455361"/>
            <a:ext cx="476295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7444" y="4189911"/>
            <a:ext cx="676339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8304" y="2818253"/>
            <a:ext cx="647761" cy="3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3553667"/>
            <a:ext cx="638235" cy="3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8557" y="2855451"/>
            <a:ext cx="295303" cy="31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3916" y="2081136"/>
            <a:ext cx="342932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4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3529547"/>
            <a:ext cx="314355" cy="30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2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55073" y="3766914"/>
            <a:ext cx="666813" cy="35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