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3444739"/>
            <a:ext cx="914487" cy="123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7819" y="3215893"/>
            <a:ext cx="276251" cy="762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68855" y="3559162"/>
            <a:ext cx="295303" cy="3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64920" y="3215640"/>
            <a:ext cx="2590800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02747" y="3406598"/>
            <a:ext cx="3629371" cy="1277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7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76402"/>
            <a:ext cx="1914707" cy="1944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0707" y="2710035"/>
            <a:ext cx="295303" cy="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9420" y="2376170"/>
            <a:ext cx="1354455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9726" y="2567050"/>
            <a:ext cx="2838721" cy="1515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3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712859"/>
            <a:ext cx="333406" cy="13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458" y="2416844"/>
            <a:ext cx="3238809" cy="763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4423" y="2416844"/>
            <a:ext cx="1295523" cy="763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581808"/>
            <a:ext cx="2286218" cy="29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278877"/>
            <a:ext cx="838280" cy="30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6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68503"/>
            <a:ext cx="3905622" cy="173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7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500563"/>
            <a:ext cx="619184" cy="39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7345" y="3319498"/>
            <a:ext cx="1457464" cy="1944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6540" y="3500563"/>
            <a:ext cx="619184" cy="39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55338" y="3319498"/>
            <a:ext cx="2429106" cy="170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0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053631"/>
            <a:ext cx="657287" cy="391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3375" y="2091812"/>
            <a:ext cx="2152855" cy="314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97830" y="2053631"/>
            <a:ext cx="609658" cy="391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55206" y="2091812"/>
            <a:ext cx="2352899" cy="314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1656" y="2912717"/>
            <a:ext cx="1105005" cy="305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93486" y="2912717"/>
            <a:ext cx="1724189" cy="314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93530" y="3724076"/>
            <a:ext cx="1314575" cy="314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480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595" y="5156700"/>
            <a:ext cx="8640000" cy="1580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509395" y="5424805"/>
            <a:ext cx="5677535" cy="131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8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8205" y="3539125"/>
            <a:ext cx="5477398" cy="40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6860" y="4406265"/>
            <a:ext cx="4693920" cy="1991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4853" y="5216668"/>
            <a:ext cx="1324101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8205" y="5998251"/>
            <a:ext cx="5458346" cy="40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4848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1730" y="3274695"/>
            <a:ext cx="6899910" cy="353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8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5360" y="4510242"/>
            <a:ext cx="5410716" cy="1619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701800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330" y="3804285"/>
            <a:ext cx="465772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7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4389184"/>
            <a:ext cx="7001543" cy="753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5619400"/>
            <a:ext cx="6248996" cy="390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640000" cy="5749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3945" y="3181350"/>
            <a:ext cx="6330950" cy="3585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8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8590" y="4367498"/>
            <a:ext cx="5810804" cy="400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9065" y="5177461"/>
            <a:ext cx="5572657" cy="390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013" y="5977896"/>
            <a:ext cx="4077089" cy="409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7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16250" y="3406140"/>
            <a:ext cx="991870" cy="961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84060" y="3635375"/>
            <a:ext cx="48387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02085" y="4559974"/>
            <a:ext cx="866857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83563" y="4559974"/>
            <a:ext cx="1095479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4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5702" y="3378820"/>
            <a:ext cx="1571775" cy="381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7168" y="4065605"/>
            <a:ext cx="762072" cy="391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1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1355" y="1165860"/>
            <a:ext cx="934085" cy="83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6264" y="2320263"/>
            <a:ext cx="438191" cy="30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0189" y="3713175"/>
            <a:ext cx="171466" cy="29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9693" y="5106087"/>
            <a:ext cx="466769" cy="30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7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41071" y="1966488"/>
            <a:ext cx="904961" cy="31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1490" y="2662335"/>
            <a:ext cx="2114751" cy="352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0509" y="3348649"/>
            <a:ext cx="1695611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50" y="4006366"/>
            <a:ext cx="2514840" cy="40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6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74654" y="2272530"/>
            <a:ext cx="342932" cy="295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7223" y="5058280"/>
            <a:ext cx="285777" cy="30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7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4500" y="2091428"/>
            <a:ext cx="342932" cy="30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21955"/>
            <a:ext cx="8640000" cy="2012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892780" y="4880433"/>
            <a:ext cx="295303" cy="314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3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78954" y="2747100"/>
            <a:ext cx="276251" cy="295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