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4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0575" y="2691694"/>
            <a:ext cx="4181874" cy="1773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5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568931"/>
            <a:ext cx="7296846" cy="2529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6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20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137182"/>
            <a:ext cx="7239691" cy="2516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628775"/>
            <a:ext cx="617220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50" y="3636010"/>
            <a:ext cx="4229100" cy="7334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870" y="4740910"/>
            <a:ext cx="6143625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9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25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4625" y="2862580"/>
            <a:ext cx="403860" cy="371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02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2588" y="2592452"/>
            <a:ext cx="253203" cy="289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56555" y="5535849"/>
            <a:ext cx="388848" cy="262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96500" y="5535849"/>
            <a:ext cx="235117" cy="262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64101" y="5535849"/>
            <a:ext cx="244160" cy="262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49788" y="5535849"/>
            <a:ext cx="226074" cy="262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17389" y="5535849"/>
            <a:ext cx="226074" cy="262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56555" y="6269433"/>
            <a:ext cx="388848" cy="253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33199" y="6269433"/>
            <a:ext cx="379805" cy="253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00800" y="6269433"/>
            <a:ext cx="388848" cy="253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77444" y="6269433"/>
            <a:ext cx="388848" cy="253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54088" y="6269433"/>
            <a:ext cx="379805" cy="253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7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749811"/>
            <a:ext cx="7344476" cy="1116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1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36463" y="4276562"/>
            <a:ext cx="590606" cy="372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89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3508" y="2800162"/>
            <a:ext cx="581080" cy="382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05" y="450215"/>
            <a:ext cx="7865110" cy="3584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5520" y="4005580"/>
            <a:ext cx="7865110" cy="2648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2022-12-04T09:10:52Z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