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8" r:id="rId3"/>
    <p:sldId id="261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1" r:id="rId12"/>
    <p:sldId id="273" r:id="rId13"/>
  </p:sldIdLst>
  <p:sldSz cx="9144000" cy="6858000" type="screen4x3"/>
  <p:notesSz cx="6858000" cy="9144000"/>
  <p:custDataLst>
    <p:tags r:id="rId14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5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64" d="100"/>
          <a:sy n="64" d="100"/>
        </p:scale>
        <p:origin x="1356" y="78"/>
      </p:cViewPr>
      <p:guideLst>
        <p:guide orient="horz" pos="2165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0" y="15875"/>
            <a:ext cx="9118600" cy="68421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170" y="764405"/>
            <a:ext cx="8640000" cy="440777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 descr="9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47595" y="5156700"/>
            <a:ext cx="8640000" cy="128534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2"/>
          <p:cNvSpPr/>
          <p:nvPr/>
        </p:nvSpPr>
        <p:spPr bwMode="white">
          <a:xfrm>
            <a:off x="1509491" y="5329357"/>
            <a:ext cx="3991356" cy="10743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60" y="692650"/>
            <a:ext cx="8640000" cy="511001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 descr="11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59305" y="5660890"/>
            <a:ext cx="8640000" cy="84644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2"/>
          <p:cNvSpPr/>
          <p:nvPr/>
        </p:nvSpPr>
        <p:spPr bwMode="white">
          <a:xfrm>
            <a:off x="1221201" y="5997543"/>
            <a:ext cx="4096141" cy="4039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64705" y="5661025"/>
            <a:ext cx="466725" cy="3238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73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8038" y="3932238"/>
            <a:ext cx="2098675" cy="197326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250" y="1628775"/>
            <a:ext cx="6172200" cy="149542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1945" y="3507105"/>
            <a:ext cx="3419475" cy="70485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52600" y="4606925"/>
            <a:ext cx="5638800" cy="65722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577715"/>
            <a:ext cx="8640000" cy="453173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4845592" y="3726077"/>
            <a:ext cx="666813" cy="3052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607885" y="3726077"/>
            <a:ext cx="885909" cy="3052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350465" y="4470235"/>
            <a:ext cx="419140" cy="2957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236595" y="4470235"/>
            <a:ext cx="466769" cy="3052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9" name="img_16777215" descr="1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35835" y="4910955"/>
            <a:ext cx="8640000" cy="182027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0" name="Rectangle 2"/>
          <p:cNvSpPr/>
          <p:nvPr/>
        </p:nvSpPr>
        <p:spPr bwMode="white">
          <a:xfrm>
            <a:off x="5233035" y="5015865"/>
            <a:ext cx="887730" cy="9715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3"/>
          <p:cNvSpPr/>
          <p:nvPr/>
        </p:nvSpPr>
        <p:spPr bwMode="white">
          <a:xfrm>
            <a:off x="7303770" y="4955540"/>
            <a:ext cx="630555" cy="8401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6"/>
          <p:cNvSpPr/>
          <p:nvPr/>
        </p:nvSpPr>
        <p:spPr bwMode="white">
          <a:xfrm>
            <a:off x="5131887" y="6226129"/>
            <a:ext cx="476295" cy="3049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7"/>
          <p:cNvSpPr/>
          <p:nvPr/>
        </p:nvSpPr>
        <p:spPr bwMode="white">
          <a:xfrm>
            <a:off x="7008492" y="6226129"/>
            <a:ext cx="466769" cy="3049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 bldLvl="0" animBg="1"/>
      <p:bldP spid="8" grpId="0" bldLvl="0" animBg="1"/>
      <p:bldP spid="10" grpId="0" bldLvl="0" animBg="1"/>
      <p:bldP spid="11" grpId="0" bldLvl="0" animBg="1"/>
      <p:bldP spid="12" grpId="0" bldLvl="0" animBg="1"/>
      <p:bldP spid="13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03736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590925" y="1947545"/>
            <a:ext cx="623570" cy="5168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520440" y="3455035"/>
            <a:ext cx="679450" cy="4978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169387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436198" y="2113547"/>
            <a:ext cx="266725" cy="3062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01840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425825" y="5440680"/>
            <a:ext cx="401320" cy="3619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448175" y="5427345"/>
            <a:ext cx="557530" cy="3886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543550" y="5427345"/>
            <a:ext cx="557530" cy="3886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437630" y="5427345"/>
            <a:ext cx="960120" cy="3886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533005" y="5438140"/>
            <a:ext cx="960120" cy="3759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38004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7896" y="2816749"/>
            <a:ext cx="7896979" cy="25955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19460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00023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482945" y="1929691"/>
            <a:ext cx="257199" cy="3055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150641" y="1929691"/>
            <a:ext cx="476295" cy="3055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30399" y="3934580"/>
            <a:ext cx="7296846" cy="10692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RlZjk2YWI1ZGQxMzYwMzg1MTY2NWU1Y2E3YTllMmU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112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0</Words>
  <Application>Microsoft Office PowerPoint</Application>
  <PresentationFormat>全屏显示(4:3)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4" baseType="lpstr"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ASUS-</cp:lastModifiedBy>
  <cp:revision>8</cp:revision>
  <dcterms:created xsi:type="dcterms:W3CDTF">2022-11-09T06:57:00Z</dcterms:created>
  <dcterms:modified xsi:type="dcterms:W3CDTF">2022-12-04T09:14:01Z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A6E74B92432D487AA3EE8E7DD6F2372B</vt:lpwstr>
  </property>
</Properties>
</file>