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664937"/>
            <a:ext cx="7296846" cy="19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195" y="3502660"/>
            <a:ext cx="3990975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4697730"/>
            <a:ext cx="61722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3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484269" y="4503522"/>
            <a:ext cx="857331" cy="40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5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0156" y="2080779"/>
            <a:ext cx="857331" cy="390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5160" y="2847340"/>
            <a:ext cx="97663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9109" y="3701089"/>
            <a:ext cx="857331" cy="40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1876" y="4530307"/>
            <a:ext cx="1276471" cy="381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1611" y="2023546"/>
            <a:ext cx="257199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3872" y="4425302"/>
            <a:ext cx="400088" cy="390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7345" y="5244949"/>
            <a:ext cx="447717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0734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0543" y="2171545"/>
            <a:ext cx="1079566" cy="2838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2975" y="6154420"/>
            <a:ext cx="1017905" cy="231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2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71220" y="5727065"/>
            <a:ext cx="778129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385" y="387985"/>
            <a:ext cx="8134350" cy="2880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3140710"/>
            <a:ext cx="8134350" cy="3423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34645" y="4588510"/>
            <a:ext cx="7399020" cy="212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3730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405" y="4303260"/>
            <a:ext cx="8640000" cy="2275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59301" y="4580587"/>
            <a:ext cx="7325424" cy="191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2022-12-04T09:14:58Z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