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93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275" y="3081020"/>
            <a:ext cx="78994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9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128180"/>
            <a:ext cx="1571775" cy="37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1104" y="2109123"/>
            <a:ext cx="1171686" cy="37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4842" y="2842849"/>
            <a:ext cx="104785" cy="13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702" y="2499808"/>
            <a:ext cx="5277353" cy="196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0553" y="4519938"/>
            <a:ext cx="1152635" cy="37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5" y="3429000"/>
            <a:ext cx="425767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445" y="4549775"/>
            <a:ext cx="532447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936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23260" y="5104765"/>
            <a:ext cx="2663190" cy="84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3610" y="5118100"/>
            <a:ext cx="2300605" cy="145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312" y="1318528"/>
            <a:ext cx="447717" cy="362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4820" y="1299446"/>
            <a:ext cx="447717" cy="39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7499" y="1347152"/>
            <a:ext cx="447717" cy="29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4798" y="2053197"/>
            <a:ext cx="676339" cy="305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017" y="2024574"/>
            <a:ext cx="438191" cy="39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8450" y="2740025"/>
            <a:ext cx="55562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12110" y="2787650"/>
            <a:ext cx="591185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21835" y="2787650"/>
            <a:ext cx="82804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2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0586" y="1994954"/>
            <a:ext cx="752546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176" y="2671639"/>
            <a:ext cx="2772039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8006" y="2719293"/>
            <a:ext cx="676339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9803" y="3395978"/>
            <a:ext cx="2762513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7841" y="3434101"/>
            <a:ext cx="676339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681132"/>
            <a:ext cx="7354002" cy="256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4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7445" y="1364615"/>
            <a:ext cx="4911090" cy="405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