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72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60" autoAdjust="0"/>
    <p:restoredTop sz="94660"/>
  </p:normalViewPr>
  <p:slideViewPr>
    <p:cSldViewPr showGuides="1">
      <p:cViewPr varScale="1">
        <p:scale>
          <a:sx n="64" d="100"/>
          <a:sy n="64" d="100"/>
        </p:scale>
        <p:origin x="93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53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02438" y="2349333"/>
            <a:ext cx="1200264" cy="1517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73464" y="2721544"/>
            <a:ext cx="1581300" cy="1126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21887" y="2339790"/>
            <a:ext cx="2295744" cy="2977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7510" y="3847720"/>
            <a:ext cx="1171686" cy="1479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" y="980440"/>
            <a:ext cx="8117205" cy="652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65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775" y="4846955"/>
            <a:ext cx="3635375" cy="19189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294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5228" y="1118135"/>
            <a:ext cx="1028798" cy="762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02130" y="1308814"/>
            <a:ext cx="1524145" cy="390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3805" y="2376613"/>
            <a:ext cx="1200264" cy="762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11700" y="2567291"/>
            <a:ext cx="1514619" cy="400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2110" y="987425"/>
            <a:ext cx="5248910" cy="5157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83783" y="2681699"/>
            <a:ext cx="295303" cy="133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17190" y="2567291"/>
            <a:ext cx="1190738" cy="400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4280" y="3596955"/>
            <a:ext cx="5972745" cy="400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54280" y="4397805"/>
            <a:ext cx="3696052" cy="400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77896" y="5198654"/>
            <a:ext cx="7849349" cy="390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54235" y="5989970"/>
            <a:ext cx="4762954" cy="390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36930"/>
            <a:ext cx="4032885" cy="1195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bldLvl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1628775"/>
            <a:ext cx="6172200" cy="1495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485" y="3429000"/>
            <a:ext cx="4257675" cy="800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870" y="4544695"/>
            <a:ext cx="5381625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990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3083298" y="4248047"/>
            <a:ext cx="266725" cy="305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26760" y="4992347"/>
            <a:ext cx="285777" cy="305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874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92736" y="2051813"/>
            <a:ext cx="1295523" cy="400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73772" y="2833074"/>
            <a:ext cx="476295" cy="304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49803" y="3547643"/>
            <a:ext cx="447717" cy="381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78160" y="4328905"/>
            <a:ext cx="180992" cy="295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63850" y="5062529"/>
            <a:ext cx="447717" cy="36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73905" y="5072056"/>
            <a:ext cx="180992" cy="295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07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68943" y="2196274"/>
            <a:ext cx="276251" cy="295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75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59638" y="3339388"/>
            <a:ext cx="295303" cy="314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72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49495" y="4582045"/>
            <a:ext cx="7811245" cy="1879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356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5960" y="2155190"/>
            <a:ext cx="2269490" cy="2073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3419475" y="2132965"/>
            <a:ext cx="2269490" cy="2073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6299835" y="2132965"/>
            <a:ext cx="2269490" cy="2073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09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" y="5833110"/>
            <a:ext cx="8059420" cy="59880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2022-11-09T06:57:00Z</dcterms:created>
  <dcterms:modified xsi:type="dcterms:W3CDTF">2022-12-04T08:24:56Z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