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346"/>
            <a:ext cx="7630253" cy="26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293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5248" y="4014878"/>
            <a:ext cx="7004566" cy="2564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1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7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08662"/>
            <a:ext cx="7554046" cy="234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3429000"/>
            <a:ext cx="425767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5" y="4674235"/>
            <a:ext cx="8458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69825" y="4195519"/>
            <a:ext cx="485821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4929142"/>
            <a:ext cx="457243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919216"/>
            <a:ext cx="685865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2653530"/>
            <a:ext cx="1085953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5492" y="4866009"/>
            <a:ext cx="1266945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5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2757706"/>
            <a:ext cx="885909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3493912"/>
            <a:ext cx="342932" cy="28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5707460"/>
            <a:ext cx="342932" cy="27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7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7543" y="3123769"/>
            <a:ext cx="400088" cy="382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109203"/>
            <a:ext cx="5286879" cy="38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2842987"/>
            <a:ext cx="2829195" cy="39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813" y="3567242"/>
            <a:ext cx="3496008" cy="4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3607" y="3576772"/>
            <a:ext cx="1714663" cy="39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339" y="4310556"/>
            <a:ext cx="3810363" cy="4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