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83916" y="2614485"/>
            <a:ext cx="1533671" cy="99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690639"/>
            <a:ext cx="1543197" cy="100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8050" y="1690639"/>
            <a:ext cx="1066901" cy="100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5492" y="3558293"/>
            <a:ext cx="2905402" cy="381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4524240"/>
            <a:ext cx="8640000" cy="1862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04948" y="5966233"/>
            <a:ext cx="2848246" cy="38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3429000"/>
            <a:ext cx="425767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02480"/>
            <a:ext cx="64008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21578" y="4884319"/>
            <a:ext cx="885909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901" y="2567269"/>
            <a:ext cx="638235" cy="29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8877" y="5103253"/>
            <a:ext cx="257199" cy="305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5818287"/>
            <a:ext cx="438191" cy="305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004335"/>
            <a:ext cx="400088" cy="3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2747615"/>
            <a:ext cx="342932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4157942"/>
            <a:ext cx="390562" cy="3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1038" y="4901222"/>
            <a:ext cx="333406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74654" y="2816974"/>
            <a:ext cx="295303" cy="30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2793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8910" y="1003300"/>
            <a:ext cx="45466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34935"/>
            <a:ext cx="8640000" cy="2743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644886" y="5378858"/>
            <a:ext cx="342932" cy="30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036" y="3004630"/>
            <a:ext cx="847805" cy="37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8006" y="3004630"/>
            <a:ext cx="857331" cy="36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5327" y="5443766"/>
            <a:ext cx="847805" cy="34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