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5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35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00" y="1348740"/>
            <a:ext cx="3890010" cy="2180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00" y="2918460"/>
            <a:ext cx="7115810" cy="1439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32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3360420"/>
            <a:ext cx="6781165" cy="189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1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757548"/>
            <a:ext cx="5858434" cy="2230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28775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485" y="3429000"/>
            <a:ext cx="4257675" cy="800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50" y="4564380"/>
            <a:ext cx="7953375" cy="74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13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150360" y="5207635"/>
            <a:ext cx="671830" cy="509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69693" y="2177193"/>
            <a:ext cx="819228" cy="3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64820" y="2969080"/>
            <a:ext cx="1105005" cy="3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31413" y="4581476"/>
            <a:ext cx="257199" cy="305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9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93353" y="2166419"/>
            <a:ext cx="257199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2471" y="2966938"/>
            <a:ext cx="1066901" cy="304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51038" y="3083275"/>
            <a:ext cx="342932" cy="276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93883" y="4619120"/>
            <a:ext cx="390562" cy="381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56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74699" y="2119258"/>
            <a:ext cx="333406" cy="2860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17543" y="3663844"/>
            <a:ext cx="400088" cy="381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689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59020" y="4491072"/>
            <a:ext cx="3591267" cy="16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12273" y="4491072"/>
            <a:ext cx="3276912" cy="1638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46110" y="4615180"/>
            <a:ext cx="572135" cy="552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34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75851"/>
            <a:ext cx="3315016" cy="1924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674" y="3775851"/>
            <a:ext cx="3496008" cy="11621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