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65" autoAdjust="0"/>
    <p:restoredTop sz="94660"/>
  </p:normalViewPr>
  <p:slideViewPr>
    <p:cSldViewPr showGuides="1">
      <p:cViewPr varScale="1">
        <p:scale>
          <a:sx n="64" d="100"/>
          <a:sy n="64" d="100"/>
        </p:scale>
        <p:origin x="924" y="4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20260"/>
            <a:ext cx="8640000" cy="4545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4653145"/>
            <a:ext cx="8640000" cy="2808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3665855"/>
            <a:ext cx="8415020" cy="284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747395"/>
            <a:ext cx="7804150" cy="4247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4867275"/>
            <a:ext cx="7804150" cy="1868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899795" y="3860800"/>
            <a:ext cx="7662545" cy="284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701800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430" y="3573780"/>
            <a:ext cx="3476625" cy="704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5" y="4669155"/>
            <a:ext cx="557212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1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73275" y="3680460"/>
            <a:ext cx="257175" cy="33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3056" y="3899818"/>
            <a:ext cx="476295" cy="30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54225" y="4966970"/>
            <a:ext cx="485775" cy="33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40630" y="4966777"/>
            <a:ext cx="876383" cy="30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bldLvl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7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84092" y="1423456"/>
            <a:ext cx="619184" cy="295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21314" y="2482448"/>
            <a:ext cx="257199" cy="295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54721" y="4123408"/>
            <a:ext cx="447717" cy="305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1997" y="5764369"/>
            <a:ext cx="266725" cy="295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78601" y="5764369"/>
            <a:ext cx="276251" cy="295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6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20205" y="2376170"/>
            <a:ext cx="673100" cy="1029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2901" y="5302401"/>
            <a:ext cx="638235" cy="305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1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78381" y="3616787"/>
            <a:ext cx="295303" cy="314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2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4330" y="2205990"/>
            <a:ext cx="374650" cy="42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5724" y="4724899"/>
            <a:ext cx="285777" cy="305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6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606605"/>
            <a:ext cx="990694" cy="390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21137" y="3644742"/>
            <a:ext cx="2143329" cy="135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3739" y="3606605"/>
            <a:ext cx="619184" cy="390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74478" y="3425452"/>
            <a:ext cx="2248114" cy="156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2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805206"/>
            <a:ext cx="657287" cy="381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2901" y="2614575"/>
            <a:ext cx="2171907" cy="2030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16926" y="2805206"/>
            <a:ext cx="2362425" cy="1601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2022-12-04T08:17:28Z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