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425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3812" y="3540347"/>
            <a:ext cx="4487047" cy="303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9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540920"/>
            <a:ext cx="4420022" cy="310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4745990"/>
            <a:ext cx="560070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701800"/>
            <a:ext cx="6172200" cy="1495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430" y="3573780"/>
            <a:ext cx="34766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9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2339" y="4891366"/>
            <a:ext cx="619184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2041" y="4700798"/>
            <a:ext cx="1390782" cy="1981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7135" y="4700798"/>
            <a:ext cx="266725" cy="77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7488" y="4891366"/>
            <a:ext cx="619184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74390" y="4929480"/>
            <a:ext cx="2295744" cy="1534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1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37698"/>
            <a:ext cx="2410055" cy="150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1148" y="2528258"/>
            <a:ext cx="3581742" cy="203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444783"/>
            <a:ext cx="5477398" cy="257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939956"/>
            <a:ext cx="4219977" cy="2278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91441"/>
            <a:ext cx="4229503" cy="155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2930"/>
            <a:ext cx="5839382" cy="4154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