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83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206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1821" y="3588286"/>
            <a:ext cx="5439294" cy="391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1821" y="4370338"/>
            <a:ext cx="4372392" cy="391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1347" y="5142852"/>
            <a:ext cx="5210672" cy="391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80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2767674"/>
            <a:ext cx="609658" cy="381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59197" y="2805813"/>
            <a:ext cx="2838721" cy="1067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0399" y="4321859"/>
            <a:ext cx="4381918" cy="400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1701800"/>
            <a:ext cx="6172200" cy="1495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430" y="3573780"/>
            <a:ext cx="3476625" cy="704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45" y="4674235"/>
            <a:ext cx="5553075" cy="809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9598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859642" y="3585172"/>
            <a:ext cx="360140" cy="199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59642" y="3869851"/>
            <a:ext cx="388572" cy="37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16506" y="3964744"/>
            <a:ext cx="255889" cy="294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11904" y="4714398"/>
            <a:ext cx="1213104" cy="294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83472" y="6223196"/>
            <a:ext cx="1269968" cy="303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70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92868" y="2711155"/>
            <a:ext cx="3076868" cy="400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59594" y="3474269"/>
            <a:ext cx="4048511" cy="400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54941" y="4237382"/>
            <a:ext cx="3572216" cy="400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21181" y="5801765"/>
            <a:ext cx="666813" cy="305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78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64423" y="4062853"/>
            <a:ext cx="476295" cy="304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30928" y="4834773"/>
            <a:ext cx="847805" cy="295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74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30751" y="2940862"/>
            <a:ext cx="314355" cy="305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26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12493" y="1347099"/>
            <a:ext cx="295303" cy="314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98403" y="3636520"/>
            <a:ext cx="295303" cy="314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471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2856736"/>
            <a:ext cx="619184" cy="391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59241" y="2894946"/>
            <a:ext cx="1905181" cy="1098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64643" y="2856736"/>
            <a:ext cx="609658" cy="391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60167" y="2894946"/>
            <a:ext cx="1924233" cy="1088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356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385655"/>
            <a:ext cx="657287" cy="390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06650" y="2423777"/>
            <a:ext cx="1933759" cy="314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88304" y="2385655"/>
            <a:ext cx="619184" cy="390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45636" y="2423777"/>
            <a:ext cx="2962557" cy="314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35360" y="3205264"/>
            <a:ext cx="1305049" cy="314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93442" y="3205264"/>
            <a:ext cx="2114751" cy="314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84048" y="3986751"/>
            <a:ext cx="895435" cy="304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2022-11-09T06:57:00Z</dcterms:created>
  <dcterms:modified xsi:type="dcterms:W3CDTF">2022-12-04T08:15:21Z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