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09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21093" y="4209703"/>
            <a:ext cx="3972304" cy="1622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1701800"/>
            <a:ext cx="6172200" cy="1495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430" y="3573780"/>
            <a:ext cx="3476625" cy="7048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095" y="4655185"/>
            <a:ext cx="4829175" cy="847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908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4369435" y="3761740"/>
            <a:ext cx="459105" cy="476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664960" y="3761740"/>
            <a:ext cx="489585" cy="476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96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31413" y="1881300"/>
            <a:ext cx="1266945" cy="324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02085" y="4065798"/>
            <a:ext cx="1066901" cy="3052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852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50260" y="2654935"/>
            <a:ext cx="75438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77950" y="4820920"/>
            <a:ext cx="528955" cy="556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10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30619" y="3531132"/>
            <a:ext cx="4810584" cy="1125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44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2339" y="2778875"/>
            <a:ext cx="6410937" cy="1126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8505"/>
            <a:ext cx="8640000" cy="43450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5840" y="4653145"/>
            <a:ext cx="8640000" cy="20565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115695" y="4832350"/>
            <a:ext cx="4979035" cy="1924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51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11567" y="3730029"/>
            <a:ext cx="5667916" cy="1620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2022-11-09T06:57:00Z</dcterms:created>
  <dcterms:modified xsi:type="dcterms:W3CDTF">2022-12-04T08:14:43Z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