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8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481807"/>
            <a:ext cx="2019492" cy="2155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54544" y="2472271"/>
            <a:ext cx="1238368" cy="772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26363" y="2672529"/>
            <a:ext cx="3686527" cy="2660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8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66083"/>
            <a:ext cx="2076648" cy="1467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26363" y="2337455"/>
            <a:ext cx="2848246" cy="1933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6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2385695"/>
            <a:ext cx="3787775" cy="309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4039870" y="2348865"/>
            <a:ext cx="3787775" cy="3311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9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40366" y="4111420"/>
            <a:ext cx="466769" cy="305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49936" y="4807312"/>
            <a:ext cx="676339" cy="305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59760" y="5512435"/>
            <a:ext cx="876300" cy="40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50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3210" y="1299838"/>
            <a:ext cx="1085953" cy="29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6518" y="1997587"/>
            <a:ext cx="3981830" cy="305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6518" y="2704894"/>
            <a:ext cx="4391444" cy="29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701800"/>
            <a:ext cx="61722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430" y="3573780"/>
            <a:ext cx="3476625" cy="704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631055"/>
            <a:ext cx="562927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7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12235" y="3413760"/>
            <a:ext cx="828675" cy="370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03185" y="3413760"/>
            <a:ext cx="515620" cy="44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92868" y="4118873"/>
            <a:ext cx="657287" cy="304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03185" y="4118610"/>
            <a:ext cx="505460" cy="44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21675" y="4833620"/>
            <a:ext cx="714375" cy="1161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73905" y="5061972"/>
            <a:ext cx="257199" cy="295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68987" y="6005070"/>
            <a:ext cx="676339" cy="304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69869" y="6005070"/>
            <a:ext cx="1095479" cy="304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animBg="1"/>
      <p:bldP spid="8" grpId="0" bldLvl="0" animBg="1"/>
      <p:bldP spid="9" grpId="0" bldLvl="0" animBg="1"/>
      <p:bldP spid="10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7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59770" y="2175890"/>
            <a:ext cx="247673" cy="29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4213" y="2185420"/>
            <a:ext cx="304829" cy="247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55338" y="2261655"/>
            <a:ext cx="228621" cy="209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64555" y="3128838"/>
            <a:ext cx="247673" cy="29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69472" y="3138368"/>
            <a:ext cx="314355" cy="257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60123" y="3224133"/>
            <a:ext cx="219095" cy="200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16926" y="4177082"/>
            <a:ext cx="257199" cy="209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40895" y="4100846"/>
            <a:ext cx="314355" cy="247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31545" y="4177082"/>
            <a:ext cx="228621" cy="209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0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88216" y="1346901"/>
            <a:ext cx="247673" cy="305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59902" y="1442223"/>
            <a:ext cx="228621" cy="209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40586" y="2395444"/>
            <a:ext cx="257199" cy="209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1325" y="2395444"/>
            <a:ext cx="219095" cy="209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16573" y="3358198"/>
            <a:ext cx="266725" cy="209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07312" y="3358198"/>
            <a:ext cx="219095" cy="200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69535" y="3262630"/>
            <a:ext cx="268605" cy="42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41159" y="3358198"/>
            <a:ext cx="219095" cy="200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78469" y="4320951"/>
            <a:ext cx="266725" cy="200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11964" y="4340015"/>
            <a:ext cx="304829" cy="47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293235" y="4225925"/>
            <a:ext cx="321310" cy="345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236154" y="4254225"/>
            <a:ext cx="266725" cy="228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998227" y="4320951"/>
            <a:ext cx="219095" cy="200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683431" y="5178850"/>
            <a:ext cx="247673" cy="295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416926" y="5207446"/>
            <a:ext cx="266725" cy="228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178998" y="5274172"/>
            <a:ext cx="228621" cy="200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2" grpId="0" animBg="1"/>
      <p:bldP spid="13" grpId="0" bldLvl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8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21137" y="2872937"/>
            <a:ext cx="304829" cy="305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53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64335" y="2328139"/>
            <a:ext cx="276251" cy="304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7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93560" y="1557655"/>
            <a:ext cx="500380" cy="54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7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2690971"/>
            <a:ext cx="3648423" cy="1744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69384" y="2729100"/>
            <a:ext cx="3696052" cy="1000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2022-12-04T08:14:05Z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