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2022-12-04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7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350" y="2005965"/>
            <a:ext cx="1743075" cy="2573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26510" y="1851660"/>
            <a:ext cx="4134485" cy="296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2275" y="1096010"/>
            <a:ext cx="1390650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6516370" y="1124585"/>
            <a:ext cx="1390650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2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2776854"/>
            <a:ext cx="1828974" cy="305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3558552"/>
            <a:ext cx="295303" cy="4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020" y="3644348"/>
            <a:ext cx="295303" cy="4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000" y="3482340"/>
            <a:ext cx="1660525" cy="670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380" y="3932420"/>
            <a:ext cx="8640000" cy="2934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5"/>
          <p:cNvSpPr/>
          <p:nvPr/>
        </p:nvSpPr>
        <p:spPr bwMode="white">
          <a:xfrm>
            <a:off x="606425" y="5015230"/>
            <a:ext cx="2926080" cy="171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7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985010"/>
            <a:ext cx="3314700" cy="245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3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4179570"/>
            <a:ext cx="7753985" cy="2233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701800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430" y="3573780"/>
            <a:ext cx="3476625" cy="704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505" y="4732020"/>
            <a:ext cx="566737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8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140835" y="5046345"/>
            <a:ext cx="847725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55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0685" y="1270635"/>
            <a:ext cx="847725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21685" y="2014855"/>
            <a:ext cx="592455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6705" y="2767968"/>
            <a:ext cx="685865" cy="305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4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8822" y="2129717"/>
            <a:ext cx="685865" cy="295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3331" y="4353209"/>
            <a:ext cx="4410496" cy="400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3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3254" y="2425860"/>
            <a:ext cx="428665" cy="314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12670" y="2435405"/>
            <a:ext cx="438191" cy="30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7907" y="3571273"/>
            <a:ext cx="438191" cy="30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5426" y="3571273"/>
            <a:ext cx="428665" cy="30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8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3883" y="2157311"/>
            <a:ext cx="400088" cy="381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3883" y="4903024"/>
            <a:ext cx="400088" cy="381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8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4699" y="1900310"/>
            <a:ext cx="342932" cy="28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74699" y="4160933"/>
            <a:ext cx="333406" cy="28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17543" y="5877862"/>
            <a:ext cx="400088" cy="381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3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8116" y="2808381"/>
            <a:ext cx="1752767" cy="1375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6187" y="2034907"/>
            <a:ext cx="1390782" cy="296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0129" y="2780397"/>
            <a:ext cx="4058037" cy="219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245350" y="1858645"/>
            <a:ext cx="1597660" cy="6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