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2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682020"/>
            <a:ext cx="6382359" cy="2821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1854" y="5302327"/>
            <a:ext cx="1352679" cy="390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6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4905830"/>
            <a:ext cx="7830297" cy="1202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1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52745"/>
            <a:ext cx="4829636" cy="391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265139"/>
            <a:ext cx="2752987" cy="391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067975"/>
            <a:ext cx="4839162" cy="391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701800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430" y="3573780"/>
            <a:ext cx="3476625" cy="704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45" y="4736465"/>
            <a:ext cx="55530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54721" y="3891123"/>
            <a:ext cx="476295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2284" y="3891123"/>
            <a:ext cx="438191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8293" y="4910751"/>
            <a:ext cx="657287" cy="30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2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79395" y="1337207"/>
            <a:ext cx="180992" cy="29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8778" y="2099302"/>
            <a:ext cx="257199" cy="304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4842" y="2870924"/>
            <a:ext cx="257199" cy="29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17190" y="2870924"/>
            <a:ext cx="276251" cy="29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8723" y="4395115"/>
            <a:ext cx="476295" cy="304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6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78778" y="1958305"/>
            <a:ext cx="685865" cy="30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8160" y="2722049"/>
            <a:ext cx="447717" cy="30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1711" y="4239989"/>
            <a:ext cx="647761" cy="30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5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3828" y="1365972"/>
            <a:ext cx="1447938" cy="29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60035" y="2099969"/>
            <a:ext cx="447717" cy="37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6441" y="2891160"/>
            <a:ext cx="438191" cy="305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3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93883" y="2215566"/>
            <a:ext cx="400088" cy="381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3883" y="2978973"/>
            <a:ext cx="400088" cy="381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3883" y="3742379"/>
            <a:ext cx="400088" cy="381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51038" y="4543956"/>
            <a:ext cx="342932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93883" y="6042141"/>
            <a:ext cx="390562" cy="37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1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738" y="2881256"/>
            <a:ext cx="2762513" cy="1143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3828" y="2881256"/>
            <a:ext cx="2972083" cy="1143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8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82813" y="5217523"/>
            <a:ext cx="5410716" cy="1201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