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3730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895" y="4289925"/>
            <a:ext cx="8640000" cy="243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15791" y="4509348"/>
            <a:ext cx="7325424" cy="191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3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65194"/>
            <a:ext cx="7296846" cy="19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1917700"/>
            <a:ext cx="8667750" cy="1450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3918585"/>
            <a:ext cx="55626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9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69517" y="4414113"/>
            <a:ext cx="257199" cy="30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360" y="2225040"/>
            <a:ext cx="70294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3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824863"/>
            <a:ext cx="7868401" cy="201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2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2894170"/>
            <a:ext cx="6515722" cy="1212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7819" y="2007616"/>
            <a:ext cx="2943506" cy="401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830038"/>
            <a:ext cx="3334068" cy="39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3519" y="2820475"/>
            <a:ext cx="3153076" cy="39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3705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220710"/>
            <a:ext cx="8640000" cy="2282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18185" y="4469130"/>
            <a:ext cx="8380095" cy="227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3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643543"/>
            <a:ext cx="6677662" cy="192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