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48" autoAdjust="0"/>
    <p:restoredTop sz="94660"/>
  </p:normalViewPr>
  <p:slideViewPr>
    <p:cSldViewPr showGuides="1">
      <p:cViewPr varScale="1">
        <p:scale>
          <a:sx n="64" d="100"/>
          <a:sy n="64" d="100"/>
        </p:scale>
        <p:origin x="1074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28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97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442152"/>
            <a:ext cx="6877706" cy="2649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03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1567" y="2824779"/>
            <a:ext cx="4181874" cy="1144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15" y="2204720"/>
            <a:ext cx="8667750" cy="1450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030" y="4148455"/>
            <a:ext cx="560070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4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30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69031" y="2891669"/>
            <a:ext cx="714443" cy="362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69031" y="3664012"/>
            <a:ext cx="714443" cy="352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93265" y="4436355"/>
            <a:ext cx="714443" cy="352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97609" y="5208698"/>
            <a:ext cx="685865" cy="352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93265" y="5981041"/>
            <a:ext cx="714443" cy="352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56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73816" y="2091265"/>
            <a:ext cx="171466" cy="286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88216" y="4228279"/>
            <a:ext cx="247673" cy="305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60211" y="4237819"/>
            <a:ext cx="171466" cy="295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65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3894" y="2044191"/>
            <a:ext cx="257199" cy="295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93001" y="4201689"/>
            <a:ext cx="438191" cy="295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66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2769330"/>
            <a:ext cx="7868401" cy="2548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228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139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215407"/>
            <a:ext cx="3191179" cy="1106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21534" y="2186783"/>
            <a:ext cx="2305270" cy="391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2022-12-04T08:04:26Z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