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23852"/>
            <a:ext cx="5839382" cy="112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204720"/>
            <a:ext cx="8667750" cy="1450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95" y="4196080"/>
            <a:ext cx="55911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556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39976" y="4964119"/>
            <a:ext cx="208284" cy="241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1373" y="4972455"/>
            <a:ext cx="141633" cy="2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1113" y="5856044"/>
            <a:ext cx="216615" cy="25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471" y="2015457"/>
            <a:ext cx="171466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710" y="3743325"/>
            <a:ext cx="55245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165465"/>
            <a:ext cx="8640000" cy="271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854897" y="4442010"/>
            <a:ext cx="171466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55470" y="4442010"/>
            <a:ext cx="180992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655514" y="5309791"/>
            <a:ext cx="257199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687070"/>
            <a:ext cx="7929880" cy="3770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4293235"/>
            <a:ext cx="7929880" cy="229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3850" y="4446270"/>
            <a:ext cx="8482965" cy="237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5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871281"/>
            <a:ext cx="257199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2880809"/>
            <a:ext cx="180992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306" y="3452495"/>
            <a:ext cx="266725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3462023"/>
            <a:ext cx="180992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1832" y="4024181"/>
            <a:ext cx="25719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4092" y="4024181"/>
            <a:ext cx="257199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0410" y="4710204"/>
            <a:ext cx="180992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4566" y="4710204"/>
            <a:ext cx="266725" cy="3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02306" y="5272361"/>
            <a:ext cx="266725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74566" y="5272361"/>
            <a:ext cx="266725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02306" y="5853575"/>
            <a:ext cx="266725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74566" y="5863103"/>
            <a:ext cx="285777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67196"/>
            <a:ext cx="7296846" cy="332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4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6E1ED164-18C3-658C-C906-79C03E01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83" r="15413" b="5224"/>
          <a:stretch/>
        </p:blipFill>
        <p:spPr>
          <a:xfrm>
            <a:off x="5349648" y="3960320"/>
            <a:ext cx="2678736" cy="278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750"/>
          <a:stretch/>
        </p:blipFill>
        <p:spPr>
          <a:xfrm>
            <a:off x="216000" y="1080000"/>
            <a:ext cx="4428008" cy="293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261014"/>
            <a:ext cx="2552943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665" y="2051761"/>
            <a:ext cx="2276692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823455"/>
            <a:ext cx="4010407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3604675"/>
            <a:ext cx="1066901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