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2" autoAdjust="0"/>
    <p:restoredTop sz="94660"/>
  </p:normalViewPr>
  <p:slideViewPr>
    <p:cSldViewPr showGuides="1">
      <p:cViewPr varScale="1">
        <p:scale>
          <a:sx n="64" d="100"/>
          <a:sy n="64" d="100"/>
        </p:scale>
        <p:origin x="930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8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778340"/>
            <a:ext cx="4191400" cy="40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3627510"/>
            <a:ext cx="2333847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4438515"/>
            <a:ext cx="1105005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5201814"/>
            <a:ext cx="3953252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7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80493"/>
            <a:ext cx="5648864" cy="408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95" y="2202815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4148455"/>
            <a:ext cx="490537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0" y="1186180"/>
            <a:ext cx="41402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0025" y="2647315"/>
            <a:ext cx="1381760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1891017"/>
            <a:ext cx="457243" cy="38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894" y="4114161"/>
            <a:ext cx="257199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5573993"/>
            <a:ext cx="266725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702449"/>
            <a:ext cx="3105446" cy="110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023297"/>
            <a:ext cx="5601234" cy="278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337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650" y="3727315"/>
            <a:ext cx="8640000" cy="295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87450" y="3860800"/>
            <a:ext cx="4422140" cy="282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