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7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27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33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78205" y="3551892"/>
            <a:ext cx="5172568" cy="1994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88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42442"/>
            <a:ext cx="3391223" cy="391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5658" y="2045096"/>
            <a:ext cx="2762513" cy="305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40630" y="2054652"/>
            <a:ext cx="904961" cy="296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2790419"/>
            <a:ext cx="2962557" cy="382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722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74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89695"/>
            <a:ext cx="7249217" cy="400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5658" y="2061754"/>
            <a:ext cx="3610319" cy="1934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88436" y="2871940"/>
            <a:ext cx="895435" cy="295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4368402"/>
            <a:ext cx="6077530" cy="400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340" y="2202815"/>
            <a:ext cx="4638675" cy="1533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4177030"/>
            <a:ext cx="274320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4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265173" y="4303693"/>
            <a:ext cx="247673" cy="295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98491" y="4675658"/>
            <a:ext cx="390562" cy="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65173" y="4771033"/>
            <a:ext cx="257199" cy="305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21225"/>
            <a:ext cx="8640000" cy="3931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64643" y="1150613"/>
            <a:ext cx="676339" cy="305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77950" y="1954530"/>
            <a:ext cx="601980" cy="513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69781" y="3078093"/>
            <a:ext cx="457243" cy="372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524240"/>
            <a:ext cx="8640000" cy="2148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2187863" y="6166984"/>
            <a:ext cx="466769" cy="305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4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3597266"/>
            <a:ext cx="619184" cy="390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40189" y="3635407"/>
            <a:ext cx="1705137" cy="1516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12317" y="3597266"/>
            <a:ext cx="619184" cy="390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26804" y="3416099"/>
            <a:ext cx="2105226" cy="1973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5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826404"/>
            <a:ext cx="657287" cy="391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92471" y="2635540"/>
            <a:ext cx="2267166" cy="1984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35977" y="2826404"/>
            <a:ext cx="3210231" cy="1555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68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3509674"/>
            <a:ext cx="6315678" cy="2610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66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0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27906"/>
            <a:ext cx="3400749" cy="390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3331" y="2233720"/>
            <a:ext cx="857331" cy="667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78293" y="2443488"/>
            <a:ext cx="295303" cy="133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76045" y="1407160"/>
            <a:ext cx="1821180" cy="1494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73464" y="3368371"/>
            <a:ext cx="1514619" cy="305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4112092"/>
            <a:ext cx="3581742" cy="390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2022-12-04T08:01:08Z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