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895" y="663575"/>
            <a:ext cx="7611110" cy="3303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305" y="4004945"/>
            <a:ext cx="7611110" cy="2667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17245" y="3970020"/>
            <a:ext cx="6290310" cy="272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8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663246"/>
            <a:ext cx="3905622" cy="2001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3894"/>
            <a:ext cx="7858875" cy="436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2202815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311015"/>
            <a:ext cx="434340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8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73552" y="4120006"/>
            <a:ext cx="447717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3166" y="4796622"/>
            <a:ext cx="457243" cy="38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6573" y="5520887"/>
            <a:ext cx="438191" cy="3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8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2034413"/>
            <a:ext cx="1895656" cy="30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7918" y="1996237"/>
            <a:ext cx="2514840" cy="40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1611" y="4334550"/>
            <a:ext cx="266725" cy="30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8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798" y="2639517"/>
            <a:ext cx="676339" cy="30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778162"/>
            <a:ext cx="400088" cy="3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4657590"/>
            <a:ext cx="400088" cy="3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2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7543" y="1318377"/>
            <a:ext cx="400088" cy="3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4699" y="2748642"/>
            <a:ext cx="342932" cy="28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704215"/>
            <a:ext cx="7871460" cy="315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3716655"/>
            <a:ext cx="7871460" cy="2907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9705" y="3789045"/>
            <a:ext cx="7332345" cy="299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6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3375" y="4701034"/>
            <a:ext cx="3076868" cy="153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1975" y="5444299"/>
            <a:ext cx="857331" cy="419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