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8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8833" y="3538476"/>
            <a:ext cx="1676560" cy="381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9307" y="4348440"/>
            <a:ext cx="1686085" cy="381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833" y="5958838"/>
            <a:ext cx="1676560" cy="390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0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3607785"/>
            <a:ext cx="5848908" cy="39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4418584"/>
            <a:ext cx="3353120" cy="39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5845" y="5257999"/>
            <a:ext cx="1105005" cy="30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6030643"/>
            <a:ext cx="5629812" cy="40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0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6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620"/>
            <a:ext cx="7973186" cy="40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4280" y="2168108"/>
            <a:ext cx="3419801" cy="75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1700" y="3437569"/>
            <a:ext cx="1095479" cy="29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201154"/>
            <a:ext cx="7744564" cy="40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213106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4129405"/>
            <a:ext cx="742950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1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6093460"/>
            <a:ext cx="859028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19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2720975"/>
            <a:ext cx="8590280" cy="76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3040" y="1056640"/>
            <a:ext cx="8551545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2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" y="6267450"/>
            <a:ext cx="859028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0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3438525"/>
            <a:ext cx="8590280" cy="76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79070" y="1056640"/>
            <a:ext cx="858393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1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74434" y="4008097"/>
            <a:ext cx="409614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4434" y="4380070"/>
            <a:ext cx="466769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4385" y="4084320"/>
            <a:ext cx="737870" cy="76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040" y="5026525"/>
            <a:ext cx="8640000" cy="1191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705409" y="5369617"/>
            <a:ext cx="257199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362917" y="5369617"/>
            <a:ext cx="257199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3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6837" y="2076027"/>
            <a:ext cx="676339" cy="30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