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84709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9766" y="4015903"/>
            <a:ext cx="7378225" cy="261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8640000" cy="5611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9197" y="3322792"/>
            <a:ext cx="4610540" cy="3144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1557020"/>
            <a:ext cx="463867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820" y="3459480"/>
            <a:ext cx="3895725" cy="8001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B243A6-ADF4-C677-52D9-513535A53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000" y="4661876"/>
            <a:ext cx="6445360" cy="6393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6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21534" y="4199658"/>
            <a:ext cx="447717" cy="343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21534" y="5649775"/>
            <a:ext cx="447717" cy="381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43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83475" y="2083181"/>
            <a:ext cx="447717" cy="343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3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2738355"/>
            <a:ext cx="5896538" cy="3078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8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0619" y="2767882"/>
            <a:ext cx="2991135" cy="260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1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473357"/>
            <a:ext cx="4639117" cy="307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9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7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32720"/>
            <a:ext cx="4829636" cy="3140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11</cp:revision>
  <dcterms:created xsi:type="dcterms:W3CDTF">2022-11-09T06:57:00Z</dcterms:created>
  <dcterms:modified xsi:type="dcterms:W3CDTF">2022-12-04T09:56:08Z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