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1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480695"/>
            <a:ext cx="7316470" cy="3891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4221480"/>
            <a:ext cx="7316470" cy="2256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08025" y="3431540"/>
            <a:ext cx="7372985" cy="315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274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34249" y="4155173"/>
            <a:ext cx="3443381" cy="226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7444" y="5259570"/>
            <a:ext cx="1788275" cy="1161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1557020"/>
            <a:ext cx="463867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820" y="3459480"/>
            <a:ext cx="3895725" cy="8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180" y="4640580"/>
            <a:ext cx="691515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1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998227" y="4404718"/>
            <a:ext cx="428665" cy="30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5922" y="5176358"/>
            <a:ext cx="257199" cy="30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31457" y="5176358"/>
            <a:ext cx="638235" cy="30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2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2830" y="4132580"/>
            <a:ext cx="501650" cy="61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6573" y="5068031"/>
            <a:ext cx="257199" cy="30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83607" y="5068031"/>
            <a:ext cx="257199" cy="29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3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3982" y="1328172"/>
            <a:ext cx="295303" cy="314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83122" y="2120416"/>
            <a:ext cx="180992" cy="295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31104" y="2110871"/>
            <a:ext cx="257199" cy="30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21137" y="2893570"/>
            <a:ext cx="257199" cy="30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50244" y="2893570"/>
            <a:ext cx="295303" cy="30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8640000" cy="4645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09865" y="2245995"/>
            <a:ext cx="483870" cy="411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3883" y="4689031"/>
            <a:ext cx="400088" cy="381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795" y="5026525"/>
            <a:ext cx="8640000" cy="1687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920494" y="6075284"/>
            <a:ext cx="342932" cy="286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2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35889" y="3255489"/>
            <a:ext cx="3476957" cy="2289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7300" y="4371859"/>
            <a:ext cx="1790871" cy="1173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3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11964" y="1251687"/>
            <a:ext cx="304829" cy="305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5301615"/>
            <a:ext cx="7501255" cy="7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6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2022-12-04T07:52:44Z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