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28540"/>
            <a:ext cx="8293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6103" y="4207617"/>
            <a:ext cx="7031999" cy="237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7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910845"/>
            <a:ext cx="6772921" cy="163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65" y="3459480"/>
            <a:ext cx="38957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612005"/>
            <a:ext cx="50196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721534" y="3581372"/>
            <a:ext cx="1705137" cy="400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0156" y="4402433"/>
            <a:ext cx="1686085" cy="400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4610" y="4411980"/>
            <a:ext cx="1266945" cy="391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4776" y="3309583"/>
            <a:ext cx="647761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109" y="5786899"/>
            <a:ext cx="466769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6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1115" y="2531541"/>
            <a:ext cx="466769" cy="305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935" y="5669915"/>
            <a:ext cx="3934460" cy="90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005118"/>
            <a:ext cx="266725" cy="2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3874428"/>
            <a:ext cx="609658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3655070"/>
            <a:ext cx="5305931" cy="76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894919"/>
            <a:ext cx="7144432" cy="4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0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1204218"/>
            <a:ext cx="5353561" cy="76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55954"/>
            <a:ext cx="7849349" cy="3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3287260"/>
            <a:ext cx="1895656" cy="3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