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0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04218"/>
            <a:ext cx="6372833" cy="2551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2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520455"/>
            <a:ext cx="6239470" cy="107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5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6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2051925"/>
            <a:ext cx="6048952" cy="184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37220"/>
            <a:ext cx="8640000" cy="2395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178778" y="5954838"/>
            <a:ext cx="666813" cy="30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20" y="3459480"/>
            <a:ext cx="389572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055" y="4545330"/>
            <a:ext cx="51054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6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674566" y="4725900"/>
            <a:ext cx="1619404" cy="30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6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1964" y="1404407"/>
            <a:ext cx="828754" cy="39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3574" y="2415794"/>
            <a:ext cx="428665" cy="30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5592" y="3293601"/>
            <a:ext cx="1895656" cy="29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8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2225168"/>
            <a:ext cx="342932" cy="27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1038" y="3341707"/>
            <a:ext cx="342932" cy="28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5317122"/>
            <a:ext cx="400088" cy="381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55117" y="3503746"/>
            <a:ext cx="295303" cy="31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55603" y="2235651"/>
            <a:ext cx="276251" cy="30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9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2780" y="3148597"/>
            <a:ext cx="342932" cy="30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