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5" r:id="rId7"/>
    <p:sldId id="267" r:id="rId8"/>
    <p:sldId id="268" r:id="rId9"/>
    <p:sldId id="269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custDataLst>
    <p:tags r:id="rId1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1356" y="78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782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11347" y="2798209"/>
            <a:ext cx="7287320" cy="11645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4075930"/>
            <a:ext cx="8640000" cy="1504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6786333" y="4248453"/>
            <a:ext cx="857331" cy="297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5767070" y="5015230"/>
            <a:ext cx="905510" cy="37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bldLvl="0" animBg="1"/>
      <p:bldP spid="6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47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90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185086"/>
            <a:ext cx="7849349" cy="30952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40" y="1557020"/>
            <a:ext cx="4638675" cy="1533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120" y="3521075"/>
            <a:ext cx="5191125" cy="6762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5550" y="4631055"/>
            <a:ext cx="4295775" cy="752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168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6360211" y="3481420"/>
            <a:ext cx="447717" cy="381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150610" y="4234180"/>
            <a:ext cx="448310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846033" y="4958485"/>
            <a:ext cx="457243" cy="3716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bldLvl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18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26319" y="2137583"/>
            <a:ext cx="628710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21314" y="3614389"/>
            <a:ext cx="466769" cy="3048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605" y="836930"/>
            <a:ext cx="7875270" cy="46545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308215" y="2344420"/>
            <a:ext cx="508000" cy="5003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07580" y="3608070"/>
            <a:ext cx="575310" cy="5270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307580" y="5085080"/>
            <a:ext cx="575310" cy="4699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3930" y="5385435"/>
            <a:ext cx="7861300" cy="14490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7313930" y="6269990"/>
            <a:ext cx="433070" cy="571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92980"/>
            <a:ext cx="8640000" cy="32550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3020" y="3950200"/>
            <a:ext cx="8640000" cy="2591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5037352" y="5846090"/>
            <a:ext cx="619184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5875633" y="5846090"/>
            <a:ext cx="619184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/>
          <p:cNvSpPr/>
          <p:nvPr/>
        </p:nvSpPr>
        <p:spPr bwMode="white">
          <a:xfrm>
            <a:off x="6732964" y="5846090"/>
            <a:ext cx="600132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7561719" y="5846090"/>
            <a:ext cx="600132" cy="285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938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0399" y="2759423"/>
            <a:ext cx="6925336" cy="1154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425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20873" y="3438500"/>
            <a:ext cx="6658610" cy="10980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21570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5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8</cp:revision>
  <dcterms:created xsi:type="dcterms:W3CDTF">2022-11-09T06:57:00Z</dcterms:created>
  <dcterms:modified xsi:type="dcterms:W3CDTF">2022-12-04T07:33:02Z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