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3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581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643831"/>
            <a:ext cx="6677662" cy="110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2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539659"/>
            <a:ext cx="6677662" cy="110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20" y="3521075"/>
            <a:ext cx="5191125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795" y="4659630"/>
            <a:ext cx="42957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30" y="592455"/>
            <a:ext cx="7124700" cy="3012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085" y="3644900"/>
            <a:ext cx="7124700" cy="2595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4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3607" y="1165781"/>
            <a:ext cx="3076868" cy="39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880630"/>
            <a:ext cx="1343153" cy="40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6011" y="1880630"/>
            <a:ext cx="1752767" cy="40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665" y="3329389"/>
            <a:ext cx="447717" cy="381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4952" y="3329389"/>
            <a:ext cx="1305049" cy="381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044238"/>
            <a:ext cx="1314575" cy="39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2273" y="4044238"/>
            <a:ext cx="2086174" cy="39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3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1589" y="1204095"/>
            <a:ext cx="866857" cy="38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3298" y="1920028"/>
            <a:ext cx="457243" cy="39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5680" y="1920028"/>
            <a:ext cx="447717" cy="39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7345" y="3361439"/>
            <a:ext cx="866857" cy="400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3519" y="3370985"/>
            <a:ext cx="866857" cy="39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7345" y="4077372"/>
            <a:ext cx="866857" cy="400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83519" y="4086918"/>
            <a:ext cx="866857" cy="39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26099" y="4530533"/>
            <a:ext cx="2486262" cy="39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3012" y="4530533"/>
            <a:ext cx="2476736" cy="39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0718" y="5264487"/>
            <a:ext cx="457243" cy="362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3595550"/>
            <a:ext cx="5906063" cy="181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5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78954" y="2188039"/>
            <a:ext cx="790650" cy="27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8149" y="2188039"/>
            <a:ext cx="161940" cy="26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2736" y="2952204"/>
            <a:ext cx="238147" cy="27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2108" y="2952204"/>
            <a:ext cx="619184" cy="27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3385941"/>
            <a:ext cx="7287320" cy="10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550" y="4739505"/>
            <a:ext cx="8640000" cy="200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447949" y="5532505"/>
            <a:ext cx="7211113" cy="110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2022-12-04T07:27:50Z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