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645111"/>
            <a:ext cx="5944167" cy="112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225" y="2797810"/>
            <a:ext cx="7084695" cy="2547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3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4095861"/>
            <a:ext cx="5210672" cy="1870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3501390"/>
            <a:ext cx="718185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4716780"/>
            <a:ext cx="64103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58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9534" y="4046488"/>
            <a:ext cx="653226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6421" y="4055961"/>
            <a:ext cx="426016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9073" y="4046488"/>
            <a:ext cx="68162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672" y="5079119"/>
            <a:ext cx="463885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4431" y="5079119"/>
            <a:ext cx="265077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59689" y="6121225"/>
            <a:ext cx="454418" cy="293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1957778"/>
            <a:ext cx="257199" cy="286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31210" y="1948180"/>
            <a:ext cx="374650" cy="40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2262" y="2749687"/>
            <a:ext cx="266725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2648" y="3551137"/>
            <a:ext cx="257199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922" y="4352587"/>
            <a:ext cx="266725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68767" y="4734230"/>
            <a:ext cx="400088" cy="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5448" y="4820099"/>
            <a:ext cx="257199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25966" y="6117685"/>
            <a:ext cx="885909" cy="30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0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4092" y="2243096"/>
            <a:ext cx="266725" cy="30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3835796"/>
            <a:ext cx="3581742" cy="196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9902" y="3835796"/>
            <a:ext cx="3800837" cy="1964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54393"/>
            <a:ext cx="3619845" cy="28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64511" y="2673477"/>
            <a:ext cx="3819889" cy="238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2653041"/>
            <a:ext cx="4601014" cy="1839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